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2" r:id="rId5"/>
    <p:sldMasterId id="2147483687" r:id="rId6"/>
    <p:sldMasterId id="2147483735" r:id="rId7"/>
  </p:sldMasterIdLst>
  <p:notesMasterIdLst>
    <p:notesMasterId r:id="rId38"/>
  </p:notesMasterIdLst>
  <p:sldIdLst>
    <p:sldId id="4393" r:id="rId8"/>
    <p:sldId id="4354" r:id="rId9"/>
    <p:sldId id="4394" r:id="rId10"/>
    <p:sldId id="4410" r:id="rId11"/>
    <p:sldId id="4395" r:id="rId12"/>
    <p:sldId id="4396" r:id="rId13"/>
    <p:sldId id="4406" r:id="rId14"/>
    <p:sldId id="4407" r:id="rId15"/>
    <p:sldId id="4399" r:id="rId16"/>
    <p:sldId id="4398" r:id="rId17"/>
    <p:sldId id="4397" r:id="rId18"/>
    <p:sldId id="4400" r:id="rId19"/>
    <p:sldId id="4408" r:id="rId20"/>
    <p:sldId id="4401" r:id="rId21"/>
    <p:sldId id="4409" r:id="rId22"/>
    <p:sldId id="4411" r:id="rId23"/>
    <p:sldId id="4412" r:id="rId24"/>
    <p:sldId id="4413" r:id="rId25"/>
    <p:sldId id="4414" r:id="rId26"/>
    <p:sldId id="4415" r:id="rId27"/>
    <p:sldId id="4416" r:id="rId28"/>
    <p:sldId id="4417" r:id="rId29"/>
    <p:sldId id="4402" r:id="rId30"/>
    <p:sldId id="4403" r:id="rId31"/>
    <p:sldId id="4404" r:id="rId32"/>
    <p:sldId id="4405" r:id="rId33"/>
    <p:sldId id="4391" r:id="rId34"/>
    <p:sldId id="4385" r:id="rId35"/>
    <p:sldId id="4340" r:id="rId36"/>
    <p:sldId id="171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2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9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33AA7-258E-487C-982E-F5FEDDD1405C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783FF-42D2-488F-8E32-70CF6B2A0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32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7/15/2021 1:58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379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3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87" marR="0" lvl="0" indent="0" algn="l" defTabSz="93432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53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33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7/15/2021 1:58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53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33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492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7/15/2021 1:58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404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10C2-C1EA-4791-8BB4-D24937E08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60505A-2498-432A-B18D-36F7CD128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049CC-6664-4F59-9E8B-AD95769B1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8ED7-C3FF-4B85-9F87-5BD8B05251D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DDDC8-5685-4FBE-BCF5-CE086C3B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07C07-1992-4DAF-8128-6EB3062A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F41-CF53-427D-8C3A-F773EDB7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7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37502-AA6A-449C-868C-7A5B5EC3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E5B3C-29E9-403D-B3C6-5409AA91D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B11CC-8CB6-4E67-ADAD-903430E0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8ED7-C3FF-4B85-9F87-5BD8B05251D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33582-9885-4BA7-9B25-9BD72EDF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74CAD-F760-440B-9C30-276602A4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F41-CF53-427D-8C3A-F773EDB7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35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E498D2-5BE4-4B77-8B9E-7D95E9F1B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65595E-C02A-4185-917F-7750D511C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640D1-9724-4014-8281-F02D8A6E4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8ED7-C3FF-4B85-9F87-5BD8B05251D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30E5B-86E2-4D91-8761-8D86FECCD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BEEA8-1F7A-4997-9857-53224D1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F41-CF53-427D-8C3A-F773EDB7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68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1D9C65A-798C-41FC-965C-F54E5C202E8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2F7D879-9B05-4705-8527-3CF50C86806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800AEF3-8917-4217-B4D8-C127D4A5FD8A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8E46332-1F8F-4892-B9BA-846C42A4C996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88F5FA8-6155-4DE2-B0CE-C8AAFEEA66B3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1748549-0675-48DC-A7D4-20738C6E163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4A5E3F6-3B00-49EE-A2B3-69AF3C57EB4B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BEA0EA7-9E22-4DA9-BC2F-497144B03DF4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F610A6D-7543-42AB-A372-10DB1B85EBB2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9175AB8-625D-45BC-96BE-22886B6E91D8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8ED4259-B530-4625-A1F6-FCAE1181F64C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5D58EB1-10AD-4C46-9674-8024519D6FD3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9B7DC3A-6240-4E2A-BC2F-217A531ABAC0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8BDF9E0-A85D-4DE6-883F-71361FF874AE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CD78AC0-A02E-4B3A-84E0-E33188D49702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8F9FC7D-5519-4D3D-AD8A-F072F6D311E9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3CCA1BF-FC45-4DB6-BF65-05690BFB4BD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7C08917-6DAD-4F32-B27E-DEC3FFACCEDC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381611B-4540-4DE8-A129-00F20F6F7FC2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D3EB0C6-17E1-48ED-B5F8-14198A48BB6D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B84DE4F-C8BD-4093-AA91-5AB984B107C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785130E-0936-48C5-A244-CE074304B16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03D4C81-E2B3-482F-B62D-E7DE5ED9A00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9EF2F18-A15F-46F3-9FCB-EDED4F5058E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B2A31FA-AE04-4F79-A961-A01F97633921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9DD4790-EB27-46AF-8667-9B569D760073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F092DE2-D391-466F-9175-9BB95F546A9F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E62BBC89-2A7C-4869-B2ED-FB16B569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501" y="2744384"/>
            <a:ext cx="705066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2" name="MS logo white - EMF">
            <a:extLst>
              <a:ext uri="{FF2B5EF4-FFF2-40B4-BE49-F238E27FC236}">
                <a16:creationId xmlns:a16="http://schemas.microsoft.com/office/drawing/2014/main" id="{892F66A8-2802-42A0-9604-25F88ED6A1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92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182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83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77EA525-A29C-44F8-8050-1D21DFEA1E36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457200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D08E6AC-3403-446D-BA19-212FCDFF2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72" y="1"/>
            <a:ext cx="11970327" cy="9144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kern="1200" spc="-98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0731AC4-14FC-4CC0-961D-FB07881EC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987425"/>
            <a:ext cx="11794836" cy="563504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0" name="MS logo white - EMF">
            <a:extLst>
              <a:ext uri="{FF2B5EF4-FFF2-40B4-BE49-F238E27FC236}">
                <a16:creationId xmlns:a16="http://schemas.microsoft.com/office/drawing/2014/main" id="{F52D6CBA-EAA4-4B8E-87FF-2C677BE26A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685523" y="83113"/>
            <a:ext cx="1423303" cy="3048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5284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1D9C65A-798C-41FC-965C-F54E5C202E8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2F7D879-9B05-4705-8527-3CF50C86806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800AEF3-8917-4217-B4D8-C127D4A5FD8A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8E46332-1F8F-4892-B9BA-846C42A4C996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88F5FA8-6155-4DE2-B0CE-C8AAFEEA66B3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1748549-0675-48DC-A7D4-20738C6E163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4A5E3F6-3B00-49EE-A2B3-69AF3C57EB4B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BEA0EA7-9E22-4DA9-BC2F-497144B03DF4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F610A6D-7543-42AB-A372-10DB1B85EBB2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9175AB8-625D-45BC-96BE-22886B6E91D8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8ED4259-B530-4625-A1F6-FCAE1181F64C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5D58EB1-10AD-4C46-9674-8024519D6FD3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9B7DC3A-6240-4E2A-BC2F-217A531ABAC0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8BDF9E0-A85D-4DE6-883F-71361FF874AE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CD78AC0-A02E-4B3A-84E0-E33188D49702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8F9FC7D-5519-4D3D-AD8A-F072F6D311E9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3CCA1BF-FC45-4DB6-BF65-05690BFB4BD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7C08917-6DAD-4F32-B27E-DEC3FFACCEDC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381611B-4540-4DE8-A129-00F20F6F7FC2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D3EB0C6-17E1-48ED-B5F8-14198A48BB6D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B84DE4F-C8BD-4093-AA91-5AB984B107C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785130E-0936-48C5-A244-CE074304B16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03D4C81-E2B3-482F-B62D-E7DE5ED9A00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9EF2F18-A15F-46F3-9FCB-EDED4F5058E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B2A31FA-AE04-4F79-A961-A01F97633921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9DD4790-EB27-46AF-8667-9B569D760073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F092DE2-D391-466F-9175-9BB95F546A9F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E62BBC89-2A7C-4869-B2ED-FB16B569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501" y="2744384"/>
            <a:ext cx="705066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2" name="MS logo white - EMF">
            <a:extLst>
              <a:ext uri="{FF2B5EF4-FFF2-40B4-BE49-F238E27FC236}">
                <a16:creationId xmlns:a16="http://schemas.microsoft.com/office/drawing/2014/main" id="{892F66A8-2802-42A0-9604-25F88ED6A1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1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F126-CD33-432F-8612-A7AD1A60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C29BF-63DF-42E1-A50B-1CFD7C0E4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7190-7ECB-45DF-B6CE-92588A1EB352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07A89E-E277-4788-B447-165C2871E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4A3BC-8926-4CA1-9676-7059231A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66DD6-D60E-41A1-8890-3CEBB7B6B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80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79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839"/>
            <a:ext cx="1219027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267682" y="2084171"/>
            <a:ext cx="6274974" cy="3586208"/>
          </a:xfrm>
          <a:prstGeom prst="rect">
            <a:avLst/>
          </a:prstGeom>
          <a:solidFill>
            <a:srgbClr val="FFFFFF">
              <a:alpha val="7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5796">
                      <a:srgbClr val="353535"/>
                    </a:gs>
                    <a:gs pos="57576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5"/>
            <a:ext cx="6276530" cy="656077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5796">
                      <a:srgbClr val="353535"/>
                    </a:gs>
                    <a:gs pos="57576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7" name="MS logo gray - 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9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0869D-FFC1-441D-8319-061C3EF1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E2974-6976-4034-92E9-57807DFE1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B46AB-1160-4EB4-9804-44381F49C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8ED7-C3FF-4B85-9F87-5BD8B05251D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9576F-6646-4CD5-84AC-666A16BF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34A6F-85FD-4FC3-8066-67D50FA0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F41-CF53-427D-8C3A-F773EDB7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55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0271" cy="685799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267683" y="2084171"/>
            <a:ext cx="8067823" cy="358620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8067823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5796">
                      <a:srgbClr val="353535"/>
                    </a:gs>
                    <a:gs pos="57576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5"/>
            <a:ext cx="8067823" cy="656077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5796">
                      <a:srgbClr val="353535"/>
                    </a:gs>
                    <a:gs pos="57576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7" name="MS logo gray - 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3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" y="-312"/>
            <a:ext cx="12191377" cy="685862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267683" y="2084171"/>
            <a:ext cx="8067823" cy="3586208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8067823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8067823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8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95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418" y="-2839"/>
            <a:ext cx="6856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78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15589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822803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206178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041669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80558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1348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1D92-BB90-4D5A-8FBE-6D2F1B8D7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14D73-13C8-4B79-8B14-80E720662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CE571-E75B-4CC4-80E1-8F420341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8ED7-C3FF-4B85-9F87-5BD8B05251D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FEA5C-FE16-4BD3-B262-4A29513F3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5DB91-A133-49A4-B120-B5C805AF4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F41-CF53-427D-8C3A-F773EDB7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635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89896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904576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97997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1015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044886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F425E2A6-6DCD-4B13-A9A9-61F0BEB34A8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3062" y="650571"/>
            <a:ext cx="11665875" cy="5556857"/>
          </a:xfrm>
          <a:custGeom>
            <a:avLst/>
            <a:gdLst>
              <a:gd name="T0" fmla="*/ 1645 w 3201"/>
              <a:gd name="T1" fmla="*/ 31 h 1528"/>
              <a:gd name="T2" fmla="*/ 1259 w 3201"/>
              <a:gd name="T3" fmla="*/ 61 h 1528"/>
              <a:gd name="T4" fmla="*/ 1230 w 3201"/>
              <a:gd name="T5" fmla="*/ 91 h 1528"/>
              <a:gd name="T6" fmla="*/ 696 w 3201"/>
              <a:gd name="T7" fmla="*/ 121 h 1528"/>
              <a:gd name="T8" fmla="*/ 2150 w 3201"/>
              <a:gd name="T9" fmla="*/ 121 h 1528"/>
              <a:gd name="T10" fmla="*/ 488 w 3201"/>
              <a:gd name="T11" fmla="*/ 151 h 1528"/>
              <a:gd name="T12" fmla="*/ 1793 w 3201"/>
              <a:gd name="T13" fmla="*/ 151 h 1528"/>
              <a:gd name="T14" fmla="*/ 2684 w 3201"/>
              <a:gd name="T15" fmla="*/ 151 h 1528"/>
              <a:gd name="T16" fmla="*/ 992 w 3201"/>
              <a:gd name="T17" fmla="*/ 181 h 1528"/>
              <a:gd name="T18" fmla="*/ 2239 w 3201"/>
              <a:gd name="T19" fmla="*/ 181 h 1528"/>
              <a:gd name="T20" fmla="*/ 369 w 3201"/>
              <a:gd name="T21" fmla="*/ 211 h 1528"/>
              <a:gd name="T22" fmla="*/ 1823 w 3201"/>
              <a:gd name="T23" fmla="*/ 211 h 1528"/>
              <a:gd name="T24" fmla="*/ 2713 w 3201"/>
              <a:gd name="T25" fmla="*/ 211 h 1528"/>
              <a:gd name="T26" fmla="*/ 1645 w 3201"/>
              <a:gd name="T27" fmla="*/ 241 h 1528"/>
              <a:gd name="T28" fmla="*/ 2535 w 3201"/>
              <a:gd name="T29" fmla="*/ 241 h 1528"/>
              <a:gd name="T30" fmla="*/ 1437 w 3201"/>
              <a:gd name="T31" fmla="*/ 271 h 1528"/>
              <a:gd name="T32" fmla="*/ 2417 w 3201"/>
              <a:gd name="T33" fmla="*/ 271 h 1528"/>
              <a:gd name="T34" fmla="*/ 903 w 3201"/>
              <a:gd name="T35" fmla="*/ 301 h 1528"/>
              <a:gd name="T36" fmla="*/ 2179 w 3201"/>
              <a:gd name="T37" fmla="*/ 301 h 1528"/>
              <a:gd name="T38" fmla="*/ 666 w 3201"/>
              <a:gd name="T39" fmla="*/ 331 h 1528"/>
              <a:gd name="T40" fmla="*/ 1972 w 3201"/>
              <a:gd name="T41" fmla="*/ 331 h 1528"/>
              <a:gd name="T42" fmla="*/ 517 w 3201"/>
              <a:gd name="T43" fmla="*/ 361 h 1528"/>
              <a:gd name="T44" fmla="*/ 1823 w 3201"/>
              <a:gd name="T45" fmla="*/ 361 h 1528"/>
              <a:gd name="T46" fmla="*/ 2713 w 3201"/>
              <a:gd name="T47" fmla="*/ 361 h 1528"/>
              <a:gd name="T48" fmla="*/ 1704 w 3201"/>
              <a:gd name="T49" fmla="*/ 391 h 1528"/>
              <a:gd name="T50" fmla="*/ 2743 w 3201"/>
              <a:gd name="T51" fmla="*/ 391 h 1528"/>
              <a:gd name="T52" fmla="*/ 1823 w 3201"/>
              <a:gd name="T53" fmla="*/ 421 h 1528"/>
              <a:gd name="T54" fmla="*/ 428 w 3201"/>
              <a:gd name="T55" fmla="*/ 452 h 1528"/>
              <a:gd name="T56" fmla="*/ 2120 w 3201"/>
              <a:gd name="T57" fmla="*/ 452 h 1528"/>
              <a:gd name="T58" fmla="*/ 725 w 3201"/>
              <a:gd name="T59" fmla="*/ 482 h 1528"/>
              <a:gd name="T60" fmla="*/ 2298 w 3201"/>
              <a:gd name="T61" fmla="*/ 482 h 1528"/>
              <a:gd name="T62" fmla="*/ 1526 w 3201"/>
              <a:gd name="T63" fmla="*/ 512 h 1528"/>
              <a:gd name="T64" fmla="*/ 2535 w 3201"/>
              <a:gd name="T65" fmla="*/ 512 h 1528"/>
              <a:gd name="T66" fmla="*/ 1764 w 3201"/>
              <a:gd name="T67" fmla="*/ 542 h 1528"/>
              <a:gd name="T68" fmla="*/ 458 w 3201"/>
              <a:gd name="T69" fmla="*/ 572 h 1528"/>
              <a:gd name="T70" fmla="*/ 2061 w 3201"/>
              <a:gd name="T71" fmla="*/ 572 h 1528"/>
              <a:gd name="T72" fmla="*/ 1467 w 3201"/>
              <a:gd name="T73" fmla="*/ 602 h 1528"/>
              <a:gd name="T74" fmla="*/ 2446 w 3201"/>
              <a:gd name="T75" fmla="*/ 602 h 1528"/>
              <a:gd name="T76" fmla="*/ 1764 w 3201"/>
              <a:gd name="T77" fmla="*/ 632 h 1528"/>
              <a:gd name="T78" fmla="*/ 785 w 3201"/>
              <a:gd name="T79" fmla="*/ 662 h 1528"/>
              <a:gd name="T80" fmla="*/ 2417 w 3201"/>
              <a:gd name="T81" fmla="*/ 662 h 1528"/>
              <a:gd name="T82" fmla="*/ 1853 w 3201"/>
              <a:gd name="T83" fmla="*/ 692 h 1528"/>
              <a:gd name="T84" fmla="*/ 1615 w 3201"/>
              <a:gd name="T85" fmla="*/ 722 h 1528"/>
              <a:gd name="T86" fmla="*/ 1467 w 3201"/>
              <a:gd name="T87" fmla="*/ 752 h 1528"/>
              <a:gd name="T88" fmla="*/ 844 w 3201"/>
              <a:gd name="T89" fmla="*/ 782 h 1528"/>
              <a:gd name="T90" fmla="*/ 755 w 3201"/>
              <a:gd name="T91" fmla="*/ 812 h 1528"/>
              <a:gd name="T92" fmla="*/ 2417 w 3201"/>
              <a:gd name="T93" fmla="*/ 812 h 1528"/>
              <a:gd name="T94" fmla="*/ 1942 w 3201"/>
              <a:gd name="T95" fmla="*/ 842 h 1528"/>
              <a:gd name="T96" fmla="*/ 2535 w 3201"/>
              <a:gd name="T97" fmla="*/ 872 h 1528"/>
              <a:gd name="T98" fmla="*/ 1883 w 3201"/>
              <a:gd name="T99" fmla="*/ 902 h 1528"/>
              <a:gd name="T100" fmla="*/ 1645 w 3201"/>
              <a:gd name="T101" fmla="*/ 932 h 1528"/>
              <a:gd name="T102" fmla="*/ 1081 w 3201"/>
              <a:gd name="T103" fmla="*/ 962 h 1528"/>
              <a:gd name="T104" fmla="*/ 992 w 3201"/>
              <a:gd name="T105" fmla="*/ 992 h 1528"/>
              <a:gd name="T106" fmla="*/ 963 w 3201"/>
              <a:gd name="T107" fmla="*/ 1022 h 1528"/>
              <a:gd name="T108" fmla="*/ 1052 w 3201"/>
              <a:gd name="T109" fmla="*/ 1052 h 1528"/>
              <a:gd name="T110" fmla="*/ 1081 w 3201"/>
              <a:gd name="T111" fmla="*/ 1082 h 1528"/>
              <a:gd name="T112" fmla="*/ 1022 w 3201"/>
              <a:gd name="T113" fmla="*/ 1112 h 1528"/>
              <a:gd name="T114" fmla="*/ 992 w 3201"/>
              <a:gd name="T115" fmla="*/ 1142 h 1528"/>
              <a:gd name="T116" fmla="*/ 963 w 3201"/>
              <a:gd name="T117" fmla="*/ 1172 h 1528"/>
              <a:gd name="T118" fmla="*/ 1022 w 3201"/>
              <a:gd name="T119" fmla="*/ 1202 h 1528"/>
              <a:gd name="T120" fmla="*/ 1764 w 3201"/>
              <a:gd name="T121" fmla="*/ 1232 h 1528"/>
              <a:gd name="T122" fmla="*/ 2862 w 3201"/>
              <a:gd name="T123" fmla="*/ 1262 h 1528"/>
              <a:gd name="T124" fmla="*/ 903 w 3201"/>
              <a:gd name="T125" fmla="*/ 1382 h 1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01" h="1528">
                <a:moveTo>
                  <a:pt x="916" y="44"/>
                </a:moveTo>
                <a:cubicBezTo>
                  <a:pt x="916" y="51"/>
                  <a:pt x="910" y="57"/>
                  <a:pt x="903" y="57"/>
                </a:cubicBezTo>
                <a:cubicBezTo>
                  <a:pt x="896" y="57"/>
                  <a:pt x="891" y="51"/>
                  <a:pt x="891" y="44"/>
                </a:cubicBezTo>
                <a:cubicBezTo>
                  <a:pt x="891" y="37"/>
                  <a:pt x="896" y="31"/>
                  <a:pt x="903" y="31"/>
                </a:cubicBezTo>
                <a:cubicBezTo>
                  <a:pt x="910" y="31"/>
                  <a:pt x="916" y="37"/>
                  <a:pt x="916" y="44"/>
                </a:cubicBezTo>
                <a:close/>
                <a:moveTo>
                  <a:pt x="933" y="31"/>
                </a:moveTo>
                <a:cubicBezTo>
                  <a:pt x="926" y="31"/>
                  <a:pt x="920" y="37"/>
                  <a:pt x="920" y="44"/>
                </a:cubicBezTo>
                <a:cubicBezTo>
                  <a:pt x="920" y="51"/>
                  <a:pt x="926" y="57"/>
                  <a:pt x="933" y="57"/>
                </a:cubicBezTo>
                <a:cubicBezTo>
                  <a:pt x="940" y="57"/>
                  <a:pt x="946" y="51"/>
                  <a:pt x="946" y="44"/>
                </a:cubicBezTo>
                <a:cubicBezTo>
                  <a:pt x="946" y="37"/>
                  <a:pt x="940" y="31"/>
                  <a:pt x="933" y="31"/>
                </a:cubicBezTo>
                <a:close/>
                <a:moveTo>
                  <a:pt x="963" y="31"/>
                </a:moveTo>
                <a:cubicBezTo>
                  <a:pt x="956" y="31"/>
                  <a:pt x="950" y="37"/>
                  <a:pt x="950" y="44"/>
                </a:cubicBezTo>
                <a:cubicBezTo>
                  <a:pt x="950" y="51"/>
                  <a:pt x="956" y="57"/>
                  <a:pt x="963" y="57"/>
                </a:cubicBezTo>
                <a:cubicBezTo>
                  <a:pt x="970" y="57"/>
                  <a:pt x="975" y="51"/>
                  <a:pt x="975" y="44"/>
                </a:cubicBezTo>
                <a:cubicBezTo>
                  <a:pt x="975" y="37"/>
                  <a:pt x="970" y="31"/>
                  <a:pt x="963" y="31"/>
                </a:cubicBezTo>
                <a:close/>
                <a:moveTo>
                  <a:pt x="992" y="31"/>
                </a:moveTo>
                <a:cubicBezTo>
                  <a:pt x="985" y="31"/>
                  <a:pt x="980" y="37"/>
                  <a:pt x="980" y="44"/>
                </a:cubicBezTo>
                <a:cubicBezTo>
                  <a:pt x="980" y="51"/>
                  <a:pt x="985" y="57"/>
                  <a:pt x="992" y="57"/>
                </a:cubicBezTo>
                <a:cubicBezTo>
                  <a:pt x="999" y="57"/>
                  <a:pt x="1005" y="51"/>
                  <a:pt x="1005" y="44"/>
                </a:cubicBezTo>
                <a:cubicBezTo>
                  <a:pt x="1005" y="37"/>
                  <a:pt x="999" y="31"/>
                  <a:pt x="992" y="31"/>
                </a:cubicBezTo>
                <a:close/>
                <a:moveTo>
                  <a:pt x="1022" y="31"/>
                </a:moveTo>
                <a:cubicBezTo>
                  <a:pt x="1015" y="31"/>
                  <a:pt x="1009" y="37"/>
                  <a:pt x="1009" y="44"/>
                </a:cubicBezTo>
                <a:cubicBezTo>
                  <a:pt x="1009" y="51"/>
                  <a:pt x="1015" y="57"/>
                  <a:pt x="1022" y="57"/>
                </a:cubicBezTo>
                <a:cubicBezTo>
                  <a:pt x="1029" y="57"/>
                  <a:pt x="1035" y="51"/>
                  <a:pt x="1035" y="44"/>
                </a:cubicBezTo>
                <a:cubicBezTo>
                  <a:pt x="1035" y="37"/>
                  <a:pt x="1029" y="31"/>
                  <a:pt x="1022" y="31"/>
                </a:cubicBezTo>
                <a:close/>
                <a:moveTo>
                  <a:pt x="1052" y="31"/>
                </a:moveTo>
                <a:cubicBezTo>
                  <a:pt x="1045" y="31"/>
                  <a:pt x="1039" y="37"/>
                  <a:pt x="1039" y="44"/>
                </a:cubicBezTo>
                <a:cubicBezTo>
                  <a:pt x="1039" y="51"/>
                  <a:pt x="1045" y="57"/>
                  <a:pt x="1052" y="57"/>
                </a:cubicBezTo>
                <a:cubicBezTo>
                  <a:pt x="1059" y="57"/>
                  <a:pt x="1064" y="51"/>
                  <a:pt x="1064" y="44"/>
                </a:cubicBezTo>
                <a:cubicBezTo>
                  <a:pt x="1064" y="37"/>
                  <a:pt x="1059" y="31"/>
                  <a:pt x="1052" y="31"/>
                </a:cubicBezTo>
                <a:close/>
                <a:moveTo>
                  <a:pt x="1081" y="31"/>
                </a:moveTo>
                <a:cubicBezTo>
                  <a:pt x="1074" y="31"/>
                  <a:pt x="1069" y="37"/>
                  <a:pt x="1069" y="44"/>
                </a:cubicBezTo>
                <a:cubicBezTo>
                  <a:pt x="1069" y="51"/>
                  <a:pt x="1074" y="57"/>
                  <a:pt x="1081" y="57"/>
                </a:cubicBezTo>
                <a:cubicBezTo>
                  <a:pt x="1088" y="57"/>
                  <a:pt x="1094" y="51"/>
                  <a:pt x="1094" y="44"/>
                </a:cubicBezTo>
                <a:cubicBezTo>
                  <a:pt x="1094" y="37"/>
                  <a:pt x="1088" y="31"/>
                  <a:pt x="1081" y="31"/>
                </a:cubicBezTo>
                <a:close/>
                <a:moveTo>
                  <a:pt x="1111" y="31"/>
                </a:moveTo>
                <a:cubicBezTo>
                  <a:pt x="1104" y="31"/>
                  <a:pt x="1098" y="37"/>
                  <a:pt x="1098" y="44"/>
                </a:cubicBezTo>
                <a:cubicBezTo>
                  <a:pt x="1098" y="51"/>
                  <a:pt x="1104" y="57"/>
                  <a:pt x="1111" y="57"/>
                </a:cubicBezTo>
                <a:cubicBezTo>
                  <a:pt x="1118" y="57"/>
                  <a:pt x="1124" y="51"/>
                  <a:pt x="1124" y="44"/>
                </a:cubicBezTo>
                <a:cubicBezTo>
                  <a:pt x="1124" y="37"/>
                  <a:pt x="1118" y="31"/>
                  <a:pt x="1111" y="31"/>
                </a:cubicBezTo>
                <a:close/>
                <a:moveTo>
                  <a:pt x="1141" y="31"/>
                </a:moveTo>
                <a:cubicBezTo>
                  <a:pt x="1134" y="31"/>
                  <a:pt x="1128" y="37"/>
                  <a:pt x="1128" y="44"/>
                </a:cubicBezTo>
                <a:cubicBezTo>
                  <a:pt x="1128" y="51"/>
                  <a:pt x="1134" y="57"/>
                  <a:pt x="1141" y="57"/>
                </a:cubicBezTo>
                <a:cubicBezTo>
                  <a:pt x="1148" y="57"/>
                  <a:pt x="1153" y="51"/>
                  <a:pt x="1153" y="44"/>
                </a:cubicBezTo>
                <a:cubicBezTo>
                  <a:pt x="1153" y="37"/>
                  <a:pt x="1148" y="31"/>
                  <a:pt x="1141" y="31"/>
                </a:cubicBezTo>
                <a:close/>
                <a:moveTo>
                  <a:pt x="1170" y="31"/>
                </a:moveTo>
                <a:cubicBezTo>
                  <a:pt x="1163" y="31"/>
                  <a:pt x="1158" y="37"/>
                  <a:pt x="1158" y="44"/>
                </a:cubicBezTo>
                <a:cubicBezTo>
                  <a:pt x="1158" y="51"/>
                  <a:pt x="1163" y="57"/>
                  <a:pt x="1170" y="57"/>
                </a:cubicBezTo>
                <a:cubicBezTo>
                  <a:pt x="1177" y="57"/>
                  <a:pt x="1183" y="51"/>
                  <a:pt x="1183" y="44"/>
                </a:cubicBezTo>
                <a:cubicBezTo>
                  <a:pt x="1183" y="37"/>
                  <a:pt x="1177" y="31"/>
                  <a:pt x="1170" y="31"/>
                </a:cubicBezTo>
                <a:close/>
                <a:moveTo>
                  <a:pt x="1200" y="31"/>
                </a:moveTo>
                <a:cubicBezTo>
                  <a:pt x="1193" y="31"/>
                  <a:pt x="1187" y="37"/>
                  <a:pt x="1187" y="44"/>
                </a:cubicBezTo>
                <a:cubicBezTo>
                  <a:pt x="1187" y="51"/>
                  <a:pt x="1193" y="57"/>
                  <a:pt x="1200" y="57"/>
                </a:cubicBezTo>
                <a:cubicBezTo>
                  <a:pt x="1207" y="57"/>
                  <a:pt x="1213" y="51"/>
                  <a:pt x="1213" y="44"/>
                </a:cubicBezTo>
                <a:cubicBezTo>
                  <a:pt x="1213" y="37"/>
                  <a:pt x="1207" y="31"/>
                  <a:pt x="1200" y="31"/>
                </a:cubicBezTo>
                <a:close/>
                <a:moveTo>
                  <a:pt x="1230" y="31"/>
                </a:moveTo>
                <a:cubicBezTo>
                  <a:pt x="1223" y="31"/>
                  <a:pt x="1217" y="37"/>
                  <a:pt x="1217" y="44"/>
                </a:cubicBezTo>
                <a:cubicBezTo>
                  <a:pt x="1217" y="51"/>
                  <a:pt x="1223" y="57"/>
                  <a:pt x="1230" y="57"/>
                </a:cubicBezTo>
                <a:cubicBezTo>
                  <a:pt x="1237" y="57"/>
                  <a:pt x="1242" y="51"/>
                  <a:pt x="1242" y="44"/>
                </a:cubicBezTo>
                <a:cubicBezTo>
                  <a:pt x="1242" y="37"/>
                  <a:pt x="1237" y="31"/>
                  <a:pt x="1230" y="31"/>
                </a:cubicBezTo>
                <a:close/>
                <a:moveTo>
                  <a:pt x="1259" y="31"/>
                </a:moveTo>
                <a:cubicBezTo>
                  <a:pt x="1252" y="31"/>
                  <a:pt x="1247" y="37"/>
                  <a:pt x="1247" y="44"/>
                </a:cubicBezTo>
                <a:cubicBezTo>
                  <a:pt x="1247" y="51"/>
                  <a:pt x="1252" y="57"/>
                  <a:pt x="1259" y="57"/>
                </a:cubicBezTo>
                <a:cubicBezTo>
                  <a:pt x="1266" y="57"/>
                  <a:pt x="1272" y="51"/>
                  <a:pt x="1272" y="44"/>
                </a:cubicBezTo>
                <a:cubicBezTo>
                  <a:pt x="1272" y="37"/>
                  <a:pt x="1266" y="31"/>
                  <a:pt x="1259" y="31"/>
                </a:cubicBezTo>
                <a:close/>
                <a:moveTo>
                  <a:pt x="1289" y="31"/>
                </a:moveTo>
                <a:cubicBezTo>
                  <a:pt x="1282" y="31"/>
                  <a:pt x="1276" y="37"/>
                  <a:pt x="1276" y="44"/>
                </a:cubicBezTo>
                <a:cubicBezTo>
                  <a:pt x="1276" y="51"/>
                  <a:pt x="1282" y="57"/>
                  <a:pt x="1289" y="57"/>
                </a:cubicBezTo>
                <a:cubicBezTo>
                  <a:pt x="1296" y="57"/>
                  <a:pt x="1302" y="51"/>
                  <a:pt x="1302" y="44"/>
                </a:cubicBezTo>
                <a:cubicBezTo>
                  <a:pt x="1302" y="37"/>
                  <a:pt x="1296" y="31"/>
                  <a:pt x="1289" y="31"/>
                </a:cubicBezTo>
                <a:close/>
                <a:moveTo>
                  <a:pt x="1319" y="31"/>
                </a:moveTo>
                <a:cubicBezTo>
                  <a:pt x="1312" y="31"/>
                  <a:pt x="1306" y="37"/>
                  <a:pt x="1306" y="44"/>
                </a:cubicBezTo>
                <a:cubicBezTo>
                  <a:pt x="1306" y="51"/>
                  <a:pt x="1312" y="57"/>
                  <a:pt x="1319" y="57"/>
                </a:cubicBezTo>
                <a:cubicBezTo>
                  <a:pt x="1326" y="57"/>
                  <a:pt x="1331" y="51"/>
                  <a:pt x="1331" y="44"/>
                </a:cubicBezTo>
                <a:cubicBezTo>
                  <a:pt x="1331" y="37"/>
                  <a:pt x="1326" y="31"/>
                  <a:pt x="1319" y="31"/>
                </a:cubicBezTo>
                <a:close/>
                <a:moveTo>
                  <a:pt x="1230" y="0"/>
                </a:moveTo>
                <a:cubicBezTo>
                  <a:pt x="1223" y="0"/>
                  <a:pt x="1217" y="6"/>
                  <a:pt x="1217" y="13"/>
                </a:cubicBezTo>
                <a:cubicBezTo>
                  <a:pt x="1217" y="20"/>
                  <a:pt x="1223" y="25"/>
                  <a:pt x="1230" y="25"/>
                </a:cubicBezTo>
                <a:cubicBezTo>
                  <a:pt x="1237" y="25"/>
                  <a:pt x="1242" y="20"/>
                  <a:pt x="1242" y="13"/>
                </a:cubicBezTo>
                <a:cubicBezTo>
                  <a:pt x="1242" y="6"/>
                  <a:pt x="1237" y="0"/>
                  <a:pt x="1230" y="0"/>
                </a:cubicBezTo>
                <a:close/>
                <a:moveTo>
                  <a:pt x="1259" y="0"/>
                </a:moveTo>
                <a:cubicBezTo>
                  <a:pt x="1252" y="0"/>
                  <a:pt x="1247" y="6"/>
                  <a:pt x="1247" y="13"/>
                </a:cubicBezTo>
                <a:cubicBezTo>
                  <a:pt x="1247" y="20"/>
                  <a:pt x="1252" y="25"/>
                  <a:pt x="1259" y="25"/>
                </a:cubicBezTo>
                <a:cubicBezTo>
                  <a:pt x="1266" y="25"/>
                  <a:pt x="1272" y="20"/>
                  <a:pt x="1272" y="13"/>
                </a:cubicBezTo>
                <a:cubicBezTo>
                  <a:pt x="1272" y="6"/>
                  <a:pt x="1266" y="0"/>
                  <a:pt x="1259" y="0"/>
                </a:cubicBezTo>
                <a:close/>
                <a:moveTo>
                  <a:pt x="1289" y="0"/>
                </a:moveTo>
                <a:cubicBezTo>
                  <a:pt x="1282" y="0"/>
                  <a:pt x="1276" y="6"/>
                  <a:pt x="1276" y="13"/>
                </a:cubicBezTo>
                <a:cubicBezTo>
                  <a:pt x="1276" y="20"/>
                  <a:pt x="1282" y="25"/>
                  <a:pt x="1289" y="25"/>
                </a:cubicBezTo>
                <a:cubicBezTo>
                  <a:pt x="1296" y="25"/>
                  <a:pt x="1302" y="20"/>
                  <a:pt x="1302" y="13"/>
                </a:cubicBezTo>
                <a:cubicBezTo>
                  <a:pt x="1302" y="6"/>
                  <a:pt x="1296" y="0"/>
                  <a:pt x="1289" y="0"/>
                </a:cubicBezTo>
                <a:close/>
                <a:moveTo>
                  <a:pt x="1319" y="0"/>
                </a:moveTo>
                <a:cubicBezTo>
                  <a:pt x="1312" y="0"/>
                  <a:pt x="1306" y="6"/>
                  <a:pt x="1306" y="13"/>
                </a:cubicBezTo>
                <a:cubicBezTo>
                  <a:pt x="1306" y="20"/>
                  <a:pt x="1312" y="25"/>
                  <a:pt x="1319" y="25"/>
                </a:cubicBezTo>
                <a:cubicBezTo>
                  <a:pt x="1326" y="25"/>
                  <a:pt x="1331" y="20"/>
                  <a:pt x="1331" y="13"/>
                </a:cubicBezTo>
                <a:cubicBezTo>
                  <a:pt x="1331" y="6"/>
                  <a:pt x="1326" y="0"/>
                  <a:pt x="1319" y="0"/>
                </a:cubicBezTo>
                <a:close/>
                <a:moveTo>
                  <a:pt x="963" y="0"/>
                </a:moveTo>
                <a:cubicBezTo>
                  <a:pt x="956" y="0"/>
                  <a:pt x="950" y="6"/>
                  <a:pt x="950" y="13"/>
                </a:cubicBezTo>
                <a:cubicBezTo>
                  <a:pt x="950" y="20"/>
                  <a:pt x="956" y="25"/>
                  <a:pt x="963" y="25"/>
                </a:cubicBezTo>
                <a:cubicBezTo>
                  <a:pt x="970" y="25"/>
                  <a:pt x="975" y="20"/>
                  <a:pt x="975" y="13"/>
                </a:cubicBezTo>
                <a:cubicBezTo>
                  <a:pt x="975" y="6"/>
                  <a:pt x="970" y="0"/>
                  <a:pt x="963" y="0"/>
                </a:cubicBezTo>
                <a:close/>
                <a:moveTo>
                  <a:pt x="992" y="0"/>
                </a:moveTo>
                <a:cubicBezTo>
                  <a:pt x="985" y="0"/>
                  <a:pt x="980" y="6"/>
                  <a:pt x="980" y="13"/>
                </a:cubicBezTo>
                <a:cubicBezTo>
                  <a:pt x="980" y="20"/>
                  <a:pt x="985" y="25"/>
                  <a:pt x="992" y="25"/>
                </a:cubicBezTo>
                <a:cubicBezTo>
                  <a:pt x="999" y="25"/>
                  <a:pt x="1005" y="20"/>
                  <a:pt x="1005" y="13"/>
                </a:cubicBezTo>
                <a:cubicBezTo>
                  <a:pt x="1005" y="6"/>
                  <a:pt x="999" y="0"/>
                  <a:pt x="992" y="0"/>
                </a:cubicBezTo>
                <a:close/>
                <a:moveTo>
                  <a:pt x="1022" y="0"/>
                </a:moveTo>
                <a:cubicBezTo>
                  <a:pt x="1015" y="0"/>
                  <a:pt x="1009" y="6"/>
                  <a:pt x="1009" y="13"/>
                </a:cubicBezTo>
                <a:cubicBezTo>
                  <a:pt x="1009" y="20"/>
                  <a:pt x="1015" y="25"/>
                  <a:pt x="1022" y="25"/>
                </a:cubicBezTo>
                <a:cubicBezTo>
                  <a:pt x="1029" y="25"/>
                  <a:pt x="1035" y="20"/>
                  <a:pt x="1035" y="13"/>
                </a:cubicBezTo>
                <a:cubicBezTo>
                  <a:pt x="1035" y="6"/>
                  <a:pt x="1029" y="0"/>
                  <a:pt x="1022" y="0"/>
                </a:cubicBezTo>
                <a:close/>
                <a:moveTo>
                  <a:pt x="1052" y="0"/>
                </a:moveTo>
                <a:cubicBezTo>
                  <a:pt x="1045" y="0"/>
                  <a:pt x="1039" y="6"/>
                  <a:pt x="1039" y="13"/>
                </a:cubicBezTo>
                <a:cubicBezTo>
                  <a:pt x="1039" y="20"/>
                  <a:pt x="1045" y="25"/>
                  <a:pt x="1052" y="25"/>
                </a:cubicBezTo>
                <a:cubicBezTo>
                  <a:pt x="1059" y="25"/>
                  <a:pt x="1064" y="20"/>
                  <a:pt x="1064" y="13"/>
                </a:cubicBezTo>
                <a:cubicBezTo>
                  <a:pt x="1064" y="6"/>
                  <a:pt x="1059" y="0"/>
                  <a:pt x="1052" y="0"/>
                </a:cubicBezTo>
                <a:close/>
                <a:moveTo>
                  <a:pt x="1348" y="31"/>
                </a:moveTo>
                <a:cubicBezTo>
                  <a:pt x="1341" y="31"/>
                  <a:pt x="1336" y="37"/>
                  <a:pt x="1336" y="44"/>
                </a:cubicBezTo>
                <a:cubicBezTo>
                  <a:pt x="1336" y="51"/>
                  <a:pt x="1341" y="57"/>
                  <a:pt x="1348" y="57"/>
                </a:cubicBezTo>
                <a:cubicBezTo>
                  <a:pt x="1355" y="57"/>
                  <a:pt x="1361" y="51"/>
                  <a:pt x="1361" y="44"/>
                </a:cubicBezTo>
                <a:cubicBezTo>
                  <a:pt x="1361" y="37"/>
                  <a:pt x="1355" y="31"/>
                  <a:pt x="1348" y="31"/>
                </a:cubicBezTo>
                <a:close/>
                <a:moveTo>
                  <a:pt x="1378" y="31"/>
                </a:moveTo>
                <a:cubicBezTo>
                  <a:pt x="1371" y="31"/>
                  <a:pt x="1365" y="37"/>
                  <a:pt x="1365" y="44"/>
                </a:cubicBezTo>
                <a:cubicBezTo>
                  <a:pt x="1365" y="51"/>
                  <a:pt x="1371" y="57"/>
                  <a:pt x="1378" y="57"/>
                </a:cubicBezTo>
                <a:cubicBezTo>
                  <a:pt x="1385" y="57"/>
                  <a:pt x="1391" y="51"/>
                  <a:pt x="1391" y="44"/>
                </a:cubicBezTo>
                <a:cubicBezTo>
                  <a:pt x="1391" y="37"/>
                  <a:pt x="1385" y="31"/>
                  <a:pt x="1378" y="31"/>
                </a:cubicBezTo>
                <a:close/>
                <a:moveTo>
                  <a:pt x="1408" y="31"/>
                </a:moveTo>
                <a:cubicBezTo>
                  <a:pt x="1401" y="31"/>
                  <a:pt x="1395" y="37"/>
                  <a:pt x="1395" y="44"/>
                </a:cubicBezTo>
                <a:cubicBezTo>
                  <a:pt x="1395" y="51"/>
                  <a:pt x="1401" y="57"/>
                  <a:pt x="1408" y="57"/>
                </a:cubicBezTo>
                <a:cubicBezTo>
                  <a:pt x="1415" y="57"/>
                  <a:pt x="1421" y="51"/>
                  <a:pt x="1421" y="44"/>
                </a:cubicBezTo>
                <a:cubicBezTo>
                  <a:pt x="1421" y="37"/>
                  <a:pt x="1415" y="31"/>
                  <a:pt x="1408" y="31"/>
                </a:cubicBezTo>
                <a:close/>
                <a:moveTo>
                  <a:pt x="1556" y="31"/>
                </a:moveTo>
                <a:cubicBezTo>
                  <a:pt x="1549" y="31"/>
                  <a:pt x="1543" y="37"/>
                  <a:pt x="1543" y="44"/>
                </a:cubicBezTo>
                <a:cubicBezTo>
                  <a:pt x="1543" y="51"/>
                  <a:pt x="1549" y="57"/>
                  <a:pt x="1556" y="57"/>
                </a:cubicBezTo>
                <a:cubicBezTo>
                  <a:pt x="1563" y="57"/>
                  <a:pt x="1569" y="51"/>
                  <a:pt x="1569" y="44"/>
                </a:cubicBezTo>
                <a:cubicBezTo>
                  <a:pt x="1569" y="37"/>
                  <a:pt x="1563" y="31"/>
                  <a:pt x="1556" y="31"/>
                </a:cubicBezTo>
                <a:close/>
                <a:moveTo>
                  <a:pt x="1586" y="31"/>
                </a:moveTo>
                <a:cubicBezTo>
                  <a:pt x="1579" y="31"/>
                  <a:pt x="1573" y="37"/>
                  <a:pt x="1573" y="44"/>
                </a:cubicBezTo>
                <a:cubicBezTo>
                  <a:pt x="1573" y="51"/>
                  <a:pt x="1579" y="57"/>
                  <a:pt x="1586" y="57"/>
                </a:cubicBezTo>
                <a:cubicBezTo>
                  <a:pt x="1593" y="57"/>
                  <a:pt x="1599" y="51"/>
                  <a:pt x="1599" y="44"/>
                </a:cubicBezTo>
                <a:cubicBezTo>
                  <a:pt x="1599" y="37"/>
                  <a:pt x="1593" y="31"/>
                  <a:pt x="1586" y="31"/>
                </a:cubicBezTo>
                <a:close/>
                <a:moveTo>
                  <a:pt x="1615" y="31"/>
                </a:moveTo>
                <a:cubicBezTo>
                  <a:pt x="1608" y="31"/>
                  <a:pt x="1603" y="37"/>
                  <a:pt x="1603" y="44"/>
                </a:cubicBezTo>
                <a:cubicBezTo>
                  <a:pt x="1603" y="51"/>
                  <a:pt x="1608" y="57"/>
                  <a:pt x="1615" y="57"/>
                </a:cubicBezTo>
                <a:cubicBezTo>
                  <a:pt x="1623" y="57"/>
                  <a:pt x="1628" y="51"/>
                  <a:pt x="1628" y="44"/>
                </a:cubicBezTo>
                <a:cubicBezTo>
                  <a:pt x="1628" y="37"/>
                  <a:pt x="1623" y="31"/>
                  <a:pt x="1615" y="31"/>
                </a:cubicBezTo>
                <a:close/>
                <a:moveTo>
                  <a:pt x="1645" y="31"/>
                </a:moveTo>
                <a:cubicBezTo>
                  <a:pt x="1638" y="31"/>
                  <a:pt x="1632" y="37"/>
                  <a:pt x="1632" y="44"/>
                </a:cubicBezTo>
                <a:cubicBezTo>
                  <a:pt x="1632" y="51"/>
                  <a:pt x="1638" y="57"/>
                  <a:pt x="1645" y="57"/>
                </a:cubicBezTo>
                <a:cubicBezTo>
                  <a:pt x="1652" y="57"/>
                  <a:pt x="1658" y="51"/>
                  <a:pt x="1658" y="44"/>
                </a:cubicBezTo>
                <a:cubicBezTo>
                  <a:pt x="1658" y="37"/>
                  <a:pt x="1652" y="31"/>
                  <a:pt x="1645" y="31"/>
                </a:cubicBezTo>
                <a:close/>
                <a:moveTo>
                  <a:pt x="1675" y="31"/>
                </a:moveTo>
                <a:cubicBezTo>
                  <a:pt x="1668" y="31"/>
                  <a:pt x="1662" y="37"/>
                  <a:pt x="1662" y="44"/>
                </a:cubicBezTo>
                <a:cubicBezTo>
                  <a:pt x="1662" y="51"/>
                  <a:pt x="1668" y="57"/>
                  <a:pt x="1675" y="57"/>
                </a:cubicBezTo>
                <a:cubicBezTo>
                  <a:pt x="1682" y="57"/>
                  <a:pt x="1688" y="51"/>
                  <a:pt x="1688" y="44"/>
                </a:cubicBezTo>
                <a:cubicBezTo>
                  <a:pt x="1688" y="37"/>
                  <a:pt x="1682" y="31"/>
                  <a:pt x="1675" y="31"/>
                </a:cubicBezTo>
                <a:close/>
                <a:moveTo>
                  <a:pt x="1793" y="31"/>
                </a:moveTo>
                <a:cubicBezTo>
                  <a:pt x="1786" y="31"/>
                  <a:pt x="1781" y="37"/>
                  <a:pt x="1781" y="44"/>
                </a:cubicBezTo>
                <a:cubicBezTo>
                  <a:pt x="1781" y="51"/>
                  <a:pt x="1786" y="57"/>
                  <a:pt x="1793" y="57"/>
                </a:cubicBezTo>
                <a:cubicBezTo>
                  <a:pt x="1801" y="57"/>
                  <a:pt x="1806" y="51"/>
                  <a:pt x="1806" y="44"/>
                </a:cubicBezTo>
                <a:cubicBezTo>
                  <a:pt x="1806" y="37"/>
                  <a:pt x="1801" y="31"/>
                  <a:pt x="1793" y="31"/>
                </a:cubicBezTo>
                <a:close/>
                <a:moveTo>
                  <a:pt x="1823" y="31"/>
                </a:moveTo>
                <a:cubicBezTo>
                  <a:pt x="1816" y="31"/>
                  <a:pt x="1810" y="37"/>
                  <a:pt x="1810" y="44"/>
                </a:cubicBezTo>
                <a:cubicBezTo>
                  <a:pt x="1810" y="51"/>
                  <a:pt x="1816" y="57"/>
                  <a:pt x="1823" y="57"/>
                </a:cubicBezTo>
                <a:cubicBezTo>
                  <a:pt x="1830" y="57"/>
                  <a:pt x="1836" y="51"/>
                  <a:pt x="1836" y="44"/>
                </a:cubicBezTo>
                <a:cubicBezTo>
                  <a:pt x="1836" y="37"/>
                  <a:pt x="1830" y="31"/>
                  <a:pt x="1823" y="31"/>
                </a:cubicBezTo>
                <a:close/>
                <a:moveTo>
                  <a:pt x="1853" y="31"/>
                </a:moveTo>
                <a:cubicBezTo>
                  <a:pt x="1846" y="31"/>
                  <a:pt x="1840" y="37"/>
                  <a:pt x="1840" y="44"/>
                </a:cubicBezTo>
                <a:cubicBezTo>
                  <a:pt x="1840" y="51"/>
                  <a:pt x="1846" y="57"/>
                  <a:pt x="1853" y="57"/>
                </a:cubicBezTo>
                <a:cubicBezTo>
                  <a:pt x="1860" y="57"/>
                  <a:pt x="1866" y="51"/>
                  <a:pt x="1866" y="44"/>
                </a:cubicBezTo>
                <a:cubicBezTo>
                  <a:pt x="1866" y="37"/>
                  <a:pt x="1860" y="31"/>
                  <a:pt x="1853" y="31"/>
                </a:cubicBezTo>
                <a:close/>
                <a:moveTo>
                  <a:pt x="1883" y="31"/>
                </a:moveTo>
                <a:cubicBezTo>
                  <a:pt x="1875" y="31"/>
                  <a:pt x="1870" y="37"/>
                  <a:pt x="1870" y="44"/>
                </a:cubicBezTo>
                <a:cubicBezTo>
                  <a:pt x="1870" y="51"/>
                  <a:pt x="1875" y="57"/>
                  <a:pt x="1883" y="57"/>
                </a:cubicBezTo>
                <a:cubicBezTo>
                  <a:pt x="1890" y="57"/>
                  <a:pt x="1895" y="51"/>
                  <a:pt x="1895" y="44"/>
                </a:cubicBezTo>
                <a:cubicBezTo>
                  <a:pt x="1895" y="37"/>
                  <a:pt x="1890" y="31"/>
                  <a:pt x="1883" y="31"/>
                </a:cubicBezTo>
                <a:close/>
                <a:moveTo>
                  <a:pt x="1912" y="31"/>
                </a:moveTo>
                <a:cubicBezTo>
                  <a:pt x="1905" y="31"/>
                  <a:pt x="1899" y="37"/>
                  <a:pt x="1899" y="44"/>
                </a:cubicBezTo>
                <a:cubicBezTo>
                  <a:pt x="1899" y="51"/>
                  <a:pt x="1905" y="57"/>
                  <a:pt x="1912" y="57"/>
                </a:cubicBezTo>
                <a:cubicBezTo>
                  <a:pt x="1919" y="57"/>
                  <a:pt x="1925" y="51"/>
                  <a:pt x="1925" y="44"/>
                </a:cubicBezTo>
                <a:cubicBezTo>
                  <a:pt x="1925" y="37"/>
                  <a:pt x="1919" y="31"/>
                  <a:pt x="1912" y="31"/>
                </a:cubicBezTo>
                <a:close/>
                <a:moveTo>
                  <a:pt x="2001" y="31"/>
                </a:moveTo>
                <a:cubicBezTo>
                  <a:pt x="1994" y="31"/>
                  <a:pt x="1988" y="37"/>
                  <a:pt x="1988" y="44"/>
                </a:cubicBezTo>
                <a:cubicBezTo>
                  <a:pt x="1988" y="51"/>
                  <a:pt x="1994" y="57"/>
                  <a:pt x="2001" y="57"/>
                </a:cubicBezTo>
                <a:cubicBezTo>
                  <a:pt x="2008" y="57"/>
                  <a:pt x="2014" y="51"/>
                  <a:pt x="2014" y="44"/>
                </a:cubicBezTo>
                <a:cubicBezTo>
                  <a:pt x="2014" y="37"/>
                  <a:pt x="2008" y="31"/>
                  <a:pt x="2001" y="31"/>
                </a:cubicBezTo>
                <a:close/>
                <a:moveTo>
                  <a:pt x="2061" y="31"/>
                </a:moveTo>
                <a:cubicBezTo>
                  <a:pt x="2053" y="31"/>
                  <a:pt x="2048" y="37"/>
                  <a:pt x="2048" y="44"/>
                </a:cubicBezTo>
                <a:cubicBezTo>
                  <a:pt x="2048" y="51"/>
                  <a:pt x="2053" y="57"/>
                  <a:pt x="2061" y="57"/>
                </a:cubicBezTo>
                <a:cubicBezTo>
                  <a:pt x="2068" y="57"/>
                  <a:pt x="2073" y="51"/>
                  <a:pt x="2073" y="44"/>
                </a:cubicBezTo>
                <a:cubicBezTo>
                  <a:pt x="2073" y="37"/>
                  <a:pt x="2068" y="31"/>
                  <a:pt x="2061" y="31"/>
                </a:cubicBezTo>
                <a:close/>
                <a:moveTo>
                  <a:pt x="2090" y="31"/>
                </a:moveTo>
                <a:cubicBezTo>
                  <a:pt x="2083" y="31"/>
                  <a:pt x="2077" y="37"/>
                  <a:pt x="2077" y="44"/>
                </a:cubicBezTo>
                <a:cubicBezTo>
                  <a:pt x="2077" y="51"/>
                  <a:pt x="2083" y="57"/>
                  <a:pt x="2090" y="57"/>
                </a:cubicBezTo>
                <a:cubicBezTo>
                  <a:pt x="2097" y="57"/>
                  <a:pt x="2103" y="51"/>
                  <a:pt x="2103" y="44"/>
                </a:cubicBezTo>
                <a:cubicBezTo>
                  <a:pt x="2103" y="37"/>
                  <a:pt x="2097" y="31"/>
                  <a:pt x="2090" y="31"/>
                </a:cubicBezTo>
                <a:close/>
                <a:moveTo>
                  <a:pt x="2120" y="31"/>
                </a:moveTo>
                <a:cubicBezTo>
                  <a:pt x="2113" y="31"/>
                  <a:pt x="2107" y="37"/>
                  <a:pt x="2107" y="44"/>
                </a:cubicBezTo>
                <a:cubicBezTo>
                  <a:pt x="2107" y="51"/>
                  <a:pt x="2113" y="57"/>
                  <a:pt x="2120" y="57"/>
                </a:cubicBezTo>
                <a:cubicBezTo>
                  <a:pt x="2127" y="57"/>
                  <a:pt x="2133" y="51"/>
                  <a:pt x="2133" y="44"/>
                </a:cubicBezTo>
                <a:cubicBezTo>
                  <a:pt x="2133" y="37"/>
                  <a:pt x="2127" y="31"/>
                  <a:pt x="2120" y="31"/>
                </a:cubicBezTo>
                <a:close/>
                <a:moveTo>
                  <a:pt x="2150" y="31"/>
                </a:moveTo>
                <a:cubicBezTo>
                  <a:pt x="2143" y="31"/>
                  <a:pt x="2137" y="37"/>
                  <a:pt x="2137" y="44"/>
                </a:cubicBezTo>
                <a:cubicBezTo>
                  <a:pt x="2137" y="51"/>
                  <a:pt x="2143" y="57"/>
                  <a:pt x="2150" y="57"/>
                </a:cubicBezTo>
                <a:cubicBezTo>
                  <a:pt x="2157" y="57"/>
                  <a:pt x="2162" y="51"/>
                  <a:pt x="2162" y="44"/>
                </a:cubicBezTo>
                <a:cubicBezTo>
                  <a:pt x="2162" y="37"/>
                  <a:pt x="2157" y="31"/>
                  <a:pt x="2150" y="31"/>
                </a:cubicBezTo>
                <a:close/>
                <a:moveTo>
                  <a:pt x="696" y="61"/>
                </a:moveTo>
                <a:cubicBezTo>
                  <a:pt x="688" y="61"/>
                  <a:pt x="683" y="67"/>
                  <a:pt x="683" y="74"/>
                </a:cubicBezTo>
                <a:cubicBezTo>
                  <a:pt x="683" y="81"/>
                  <a:pt x="688" y="87"/>
                  <a:pt x="696" y="87"/>
                </a:cubicBezTo>
                <a:cubicBezTo>
                  <a:pt x="703" y="87"/>
                  <a:pt x="708" y="81"/>
                  <a:pt x="708" y="74"/>
                </a:cubicBezTo>
                <a:cubicBezTo>
                  <a:pt x="708" y="67"/>
                  <a:pt x="703" y="61"/>
                  <a:pt x="696" y="61"/>
                </a:cubicBezTo>
                <a:close/>
                <a:moveTo>
                  <a:pt x="725" y="61"/>
                </a:moveTo>
                <a:cubicBezTo>
                  <a:pt x="718" y="61"/>
                  <a:pt x="712" y="67"/>
                  <a:pt x="712" y="74"/>
                </a:cubicBezTo>
                <a:cubicBezTo>
                  <a:pt x="712" y="81"/>
                  <a:pt x="718" y="87"/>
                  <a:pt x="725" y="87"/>
                </a:cubicBezTo>
                <a:cubicBezTo>
                  <a:pt x="732" y="87"/>
                  <a:pt x="738" y="81"/>
                  <a:pt x="738" y="74"/>
                </a:cubicBezTo>
                <a:cubicBezTo>
                  <a:pt x="738" y="67"/>
                  <a:pt x="732" y="61"/>
                  <a:pt x="725" y="61"/>
                </a:cubicBezTo>
                <a:close/>
                <a:moveTo>
                  <a:pt x="755" y="61"/>
                </a:moveTo>
                <a:cubicBezTo>
                  <a:pt x="748" y="61"/>
                  <a:pt x="742" y="67"/>
                  <a:pt x="742" y="74"/>
                </a:cubicBezTo>
                <a:cubicBezTo>
                  <a:pt x="742" y="81"/>
                  <a:pt x="748" y="87"/>
                  <a:pt x="755" y="87"/>
                </a:cubicBezTo>
                <a:cubicBezTo>
                  <a:pt x="762" y="87"/>
                  <a:pt x="768" y="81"/>
                  <a:pt x="768" y="74"/>
                </a:cubicBezTo>
                <a:cubicBezTo>
                  <a:pt x="768" y="67"/>
                  <a:pt x="762" y="61"/>
                  <a:pt x="755" y="61"/>
                </a:cubicBezTo>
                <a:close/>
                <a:moveTo>
                  <a:pt x="785" y="61"/>
                </a:moveTo>
                <a:cubicBezTo>
                  <a:pt x="778" y="61"/>
                  <a:pt x="772" y="67"/>
                  <a:pt x="772" y="74"/>
                </a:cubicBezTo>
                <a:cubicBezTo>
                  <a:pt x="772" y="81"/>
                  <a:pt x="778" y="87"/>
                  <a:pt x="785" y="87"/>
                </a:cubicBezTo>
                <a:cubicBezTo>
                  <a:pt x="792" y="87"/>
                  <a:pt x="797" y="81"/>
                  <a:pt x="797" y="74"/>
                </a:cubicBezTo>
                <a:cubicBezTo>
                  <a:pt x="797" y="67"/>
                  <a:pt x="792" y="61"/>
                  <a:pt x="785" y="61"/>
                </a:cubicBezTo>
                <a:close/>
                <a:moveTo>
                  <a:pt x="814" y="61"/>
                </a:moveTo>
                <a:cubicBezTo>
                  <a:pt x="807" y="61"/>
                  <a:pt x="801" y="67"/>
                  <a:pt x="801" y="74"/>
                </a:cubicBezTo>
                <a:cubicBezTo>
                  <a:pt x="801" y="81"/>
                  <a:pt x="807" y="87"/>
                  <a:pt x="814" y="87"/>
                </a:cubicBezTo>
                <a:cubicBezTo>
                  <a:pt x="821" y="87"/>
                  <a:pt x="827" y="81"/>
                  <a:pt x="827" y="74"/>
                </a:cubicBezTo>
                <a:cubicBezTo>
                  <a:pt x="827" y="67"/>
                  <a:pt x="821" y="61"/>
                  <a:pt x="814" y="61"/>
                </a:cubicBezTo>
                <a:close/>
                <a:moveTo>
                  <a:pt x="844" y="61"/>
                </a:moveTo>
                <a:cubicBezTo>
                  <a:pt x="837" y="61"/>
                  <a:pt x="831" y="67"/>
                  <a:pt x="831" y="74"/>
                </a:cubicBezTo>
                <a:cubicBezTo>
                  <a:pt x="831" y="81"/>
                  <a:pt x="837" y="87"/>
                  <a:pt x="844" y="87"/>
                </a:cubicBezTo>
                <a:cubicBezTo>
                  <a:pt x="851" y="87"/>
                  <a:pt x="857" y="81"/>
                  <a:pt x="857" y="74"/>
                </a:cubicBezTo>
                <a:cubicBezTo>
                  <a:pt x="857" y="67"/>
                  <a:pt x="851" y="61"/>
                  <a:pt x="844" y="61"/>
                </a:cubicBezTo>
                <a:close/>
                <a:moveTo>
                  <a:pt x="874" y="61"/>
                </a:moveTo>
                <a:cubicBezTo>
                  <a:pt x="867" y="61"/>
                  <a:pt x="861" y="67"/>
                  <a:pt x="861" y="74"/>
                </a:cubicBezTo>
                <a:cubicBezTo>
                  <a:pt x="861" y="81"/>
                  <a:pt x="867" y="87"/>
                  <a:pt x="874" y="87"/>
                </a:cubicBezTo>
                <a:cubicBezTo>
                  <a:pt x="881" y="87"/>
                  <a:pt x="886" y="81"/>
                  <a:pt x="886" y="74"/>
                </a:cubicBezTo>
                <a:cubicBezTo>
                  <a:pt x="886" y="67"/>
                  <a:pt x="881" y="61"/>
                  <a:pt x="874" y="61"/>
                </a:cubicBezTo>
                <a:close/>
                <a:moveTo>
                  <a:pt x="903" y="61"/>
                </a:moveTo>
                <a:cubicBezTo>
                  <a:pt x="896" y="61"/>
                  <a:pt x="891" y="67"/>
                  <a:pt x="891" y="74"/>
                </a:cubicBezTo>
                <a:cubicBezTo>
                  <a:pt x="891" y="81"/>
                  <a:pt x="896" y="87"/>
                  <a:pt x="903" y="87"/>
                </a:cubicBezTo>
                <a:cubicBezTo>
                  <a:pt x="910" y="87"/>
                  <a:pt x="916" y="81"/>
                  <a:pt x="916" y="74"/>
                </a:cubicBezTo>
                <a:cubicBezTo>
                  <a:pt x="916" y="67"/>
                  <a:pt x="910" y="61"/>
                  <a:pt x="903" y="61"/>
                </a:cubicBezTo>
                <a:close/>
                <a:moveTo>
                  <a:pt x="933" y="61"/>
                </a:moveTo>
                <a:cubicBezTo>
                  <a:pt x="926" y="61"/>
                  <a:pt x="920" y="67"/>
                  <a:pt x="920" y="74"/>
                </a:cubicBezTo>
                <a:cubicBezTo>
                  <a:pt x="920" y="81"/>
                  <a:pt x="926" y="87"/>
                  <a:pt x="933" y="87"/>
                </a:cubicBezTo>
                <a:cubicBezTo>
                  <a:pt x="940" y="87"/>
                  <a:pt x="946" y="81"/>
                  <a:pt x="946" y="74"/>
                </a:cubicBezTo>
                <a:cubicBezTo>
                  <a:pt x="946" y="67"/>
                  <a:pt x="940" y="61"/>
                  <a:pt x="933" y="61"/>
                </a:cubicBezTo>
                <a:close/>
                <a:moveTo>
                  <a:pt x="963" y="61"/>
                </a:moveTo>
                <a:cubicBezTo>
                  <a:pt x="956" y="61"/>
                  <a:pt x="950" y="67"/>
                  <a:pt x="950" y="74"/>
                </a:cubicBezTo>
                <a:cubicBezTo>
                  <a:pt x="950" y="81"/>
                  <a:pt x="956" y="87"/>
                  <a:pt x="963" y="87"/>
                </a:cubicBezTo>
                <a:cubicBezTo>
                  <a:pt x="970" y="87"/>
                  <a:pt x="975" y="81"/>
                  <a:pt x="975" y="74"/>
                </a:cubicBezTo>
                <a:cubicBezTo>
                  <a:pt x="975" y="67"/>
                  <a:pt x="970" y="61"/>
                  <a:pt x="963" y="61"/>
                </a:cubicBezTo>
                <a:close/>
                <a:moveTo>
                  <a:pt x="1022" y="61"/>
                </a:moveTo>
                <a:cubicBezTo>
                  <a:pt x="1015" y="61"/>
                  <a:pt x="1009" y="67"/>
                  <a:pt x="1009" y="74"/>
                </a:cubicBezTo>
                <a:cubicBezTo>
                  <a:pt x="1009" y="81"/>
                  <a:pt x="1015" y="87"/>
                  <a:pt x="1022" y="87"/>
                </a:cubicBezTo>
                <a:cubicBezTo>
                  <a:pt x="1029" y="87"/>
                  <a:pt x="1035" y="81"/>
                  <a:pt x="1035" y="74"/>
                </a:cubicBezTo>
                <a:cubicBezTo>
                  <a:pt x="1035" y="67"/>
                  <a:pt x="1029" y="61"/>
                  <a:pt x="1022" y="61"/>
                </a:cubicBezTo>
                <a:close/>
                <a:moveTo>
                  <a:pt x="1052" y="61"/>
                </a:moveTo>
                <a:cubicBezTo>
                  <a:pt x="1045" y="61"/>
                  <a:pt x="1039" y="67"/>
                  <a:pt x="1039" y="74"/>
                </a:cubicBezTo>
                <a:cubicBezTo>
                  <a:pt x="1039" y="81"/>
                  <a:pt x="1045" y="87"/>
                  <a:pt x="1052" y="87"/>
                </a:cubicBezTo>
                <a:cubicBezTo>
                  <a:pt x="1059" y="87"/>
                  <a:pt x="1064" y="81"/>
                  <a:pt x="1064" y="74"/>
                </a:cubicBezTo>
                <a:cubicBezTo>
                  <a:pt x="1064" y="67"/>
                  <a:pt x="1059" y="61"/>
                  <a:pt x="1052" y="61"/>
                </a:cubicBezTo>
                <a:close/>
                <a:moveTo>
                  <a:pt x="1081" y="61"/>
                </a:moveTo>
                <a:cubicBezTo>
                  <a:pt x="1074" y="61"/>
                  <a:pt x="1069" y="67"/>
                  <a:pt x="1069" y="74"/>
                </a:cubicBezTo>
                <a:cubicBezTo>
                  <a:pt x="1069" y="81"/>
                  <a:pt x="1074" y="87"/>
                  <a:pt x="1081" y="87"/>
                </a:cubicBezTo>
                <a:cubicBezTo>
                  <a:pt x="1088" y="87"/>
                  <a:pt x="1094" y="81"/>
                  <a:pt x="1094" y="74"/>
                </a:cubicBezTo>
                <a:cubicBezTo>
                  <a:pt x="1094" y="67"/>
                  <a:pt x="1088" y="61"/>
                  <a:pt x="1081" y="61"/>
                </a:cubicBezTo>
                <a:close/>
                <a:moveTo>
                  <a:pt x="1111" y="61"/>
                </a:moveTo>
                <a:cubicBezTo>
                  <a:pt x="1104" y="61"/>
                  <a:pt x="1098" y="67"/>
                  <a:pt x="1098" y="74"/>
                </a:cubicBezTo>
                <a:cubicBezTo>
                  <a:pt x="1098" y="81"/>
                  <a:pt x="1104" y="87"/>
                  <a:pt x="1111" y="87"/>
                </a:cubicBezTo>
                <a:cubicBezTo>
                  <a:pt x="1118" y="87"/>
                  <a:pt x="1124" y="81"/>
                  <a:pt x="1124" y="74"/>
                </a:cubicBezTo>
                <a:cubicBezTo>
                  <a:pt x="1124" y="67"/>
                  <a:pt x="1118" y="61"/>
                  <a:pt x="1111" y="61"/>
                </a:cubicBezTo>
                <a:close/>
                <a:moveTo>
                  <a:pt x="1141" y="61"/>
                </a:moveTo>
                <a:cubicBezTo>
                  <a:pt x="1134" y="61"/>
                  <a:pt x="1128" y="67"/>
                  <a:pt x="1128" y="74"/>
                </a:cubicBezTo>
                <a:cubicBezTo>
                  <a:pt x="1128" y="81"/>
                  <a:pt x="1134" y="87"/>
                  <a:pt x="1141" y="87"/>
                </a:cubicBezTo>
                <a:cubicBezTo>
                  <a:pt x="1148" y="87"/>
                  <a:pt x="1153" y="81"/>
                  <a:pt x="1153" y="74"/>
                </a:cubicBezTo>
                <a:cubicBezTo>
                  <a:pt x="1153" y="67"/>
                  <a:pt x="1148" y="61"/>
                  <a:pt x="1141" y="61"/>
                </a:cubicBezTo>
                <a:close/>
                <a:moveTo>
                  <a:pt x="1170" y="61"/>
                </a:moveTo>
                <a:cubicBezTo>
                  <a:pt x="1163" y="61"/>
                  <a:pt x="1158" y="67"/>
                  <a:pt x="1158" y="74"/>
                </a:cubicBezTo>
                <a:cubicBezTo>
                  <a:pt x="1158" y="81"/>
                  <a:pt x="1163" y="87"/>
                  <a:pt x="1170" y="87"/>
                </a:cubicBezTo>
                <a:cubicBezTo>
                  <a:pt x="1177" y="87"/>
                  <a:pt x="1183" y="81"/>
                  <a:pt x="1183" y="74"/>
                </a:cubicBezTo>
                <a:cubicBezTo>
                  <a:pt x="1183" y="67"/>
                  <a:pt x="1177" y="61"/>
                  <a:pt x="1170" y="61"/>
                </a:cubicBezTo>
                <a:close/>
                <a:moveTo>
                  <a:pt x="1200" y="61"/>
                </a:moveTo>
                <a:cubicBezTo>
                  <a:pt x="1193" y="61"/>
                  <a:pt x="1187" y="67"/>
                  <a:pt x="1187" y="74"/>
                </a:cubicBezTo>
                <a:cubicBezTo>
                  <a:pt x="1187" y="81"/>
                  <a:pt x="1193" y="87"/>
                  <a:pt x="1200" y="87"/>
                </a:cubicBezTo>
                <a:cubicBezTo>
                  <a:pt x="1207" y="87"/>
                  <a:pt x="1213" y="81"/>
                  <a:pt x="1213" y="74"/>
                </a:cubicBezTo>
                <a:cubicBezTo>
                  <a:pt x="1213" y="67"/>
                  <a:pt x="1207" y="61"/>
                  <a:pt x="1200" y="61"/>
                </a:cubicBezTo>
                <a:close/>
                <a:moveTo>
                  <a:pt x="1230" y="61"/>
                </a:moveTo>
                <a:cubicBezTo>
                  <a:pt x="1223" y="61"/>
                  <a:pt x="1217" y="67"/>
                  <a:pt x="1217" y="74"/>
                </a:cubicBezTo>
                <a:cubicBezTo>
                  <a:pt x="1217" y="81"/>
                  <a:pt x="1223" y="87"/>
                  <a:pt x="1230" y="87"/>
                </a:cubicBezTo>
                <a:cubicBezTo>
                  <a:pt x="1237" y="87"/>
                  <a:pt x="1242" y="81"/>
                  <a:pt x="1242" y="74"/>
                </a:cubicBezTo>
                <a:cubicBezTo>
                  <a:pt x="1242" y="67"/>
                  <a:pt x="1237" y="61"/>
                  <a:pt x="1230" y="61"/>
                </a:cubicBezTo>
                <a:close/>
                <a:moveTo>
                  <a:pt x="1259" y="61"/>
                </a:moveTo>
                <a:cubicBezTo>
                  <a:pt x="1252" y="61"/>
                  <a:pt x="1247" y="67"/>
                  <a:pt x="1247" y="74"/>
                </a:cubicBezTo>
                <a:cubicBezTo>
                  <a:pt x="1247" y="81"/>
                  <a:pt x="1252" y="87"/>
                  <a:pt x="1259" y="87"/>
                </a:cubicBezTo>
                <a:cubicBezTo>
                  <a:pt x="1266" y="87"/>
                  <a:pt x="1272" y="81"/>
                  <a:pt x="1272" y="74"/>
                </a:cubicBezTo>
                <a:cubicBezTo>
                  <a:pt x="1272" y="67"/>
                  <a:pt x="1266" y="61"/>
                  <a:pt x="1259" y="61"/>
                </a:cubicBezTo>
                <a:close/>
                <a:moveTo>
                  <a:pt x="1289" y="61"/>
                </a:moveTo>
                <a:cubicBezTo>
                  <a:pt x="1282" y="61"/>
                  <a:pt x="1276" y="67"/>
                  <a:pt x="1276" y="74"/>
                </a:cubicBezTo>
                <a:cubicBezTo>
                  <a:pt x="1276" y="81"/>
                  <a:pt x="1282" y="87"/>
                  <a:pt x="1289" y="87"/>
                </a:cubicBezTo>
                <a:cubicBezTo>
                  <a:pt x="1296" y="87"/>
                  <a:pt x="1302" y="81"/>
                  <a:pt x="1302" y="74"/>
                </a:cubicBezTo>
                <a:cubicBezTo>
                  <a:pt x="1302" y="67"/>
                  <a:pt x="1296" y="61"/>
                  <a:pt x="1289" y="61"/>
                </a:cubicBezTo>
                <a:close/>
                <a:moveTo>
                  <a:pt x="1319" y="61"/>
                </a:moveTo>
                <a:cubicBezTo>
                  <a:pt x="1312" y="61"/>
                  <a:pt x="1306" y="67"/>
                  <a:pt x="1306" y="74"/>
                </a:cubicBezTo>
                <a:cubicBezTo>
                  <a:pt x="1306" y="81"/>
                  <a:pt x="1312" y="87"/>
                  <a:pt x="1319" y="87"/>
                </a:cubicBezTo>
                <a:cubicBezTo>
                  <a:pt x="1326" y="87"/>
                  <a:pt x="1331" y="81"/>
                  <a:pt x="1331" y="74"/>
                </a:cubicBezTo>
                <a:cubicBezTo>
                  <a:pt x="1331" y="67"/>
                  <a:pt x="1326" y="61"/>
                  <a:pt x="1319" y="61"/>
                </a:cubicBezTo>
                <a:close/>
                <a:moveTo>
                  <a:pt x="1348" y="61"/>
                </a:moveTo>
                <a:cubicBezTo>
                  <a:pt x="1341" y="61"/>
                  <a:pt x="1336" y="67"/>
                  <a:pt x="1336" y="74"/>
                </a:cubicBezTo>
                <a:cubicBezTo>
                  <a:pt x="1336" y="81"/>
                  <a:pt x="1341" y="87"/>
                  <a:pt x="1348" y="87"/>
                </a:cubicBezTo>
                <a:cubicBezTo>
                  <a:pt x="1355" y="87"/>
                  <a:pt x="1361" y="81"/>
                  <a:pt x="1361" y="74"/>
                </a:cubicBezTo>
                <a:cubicBezTo>
                  <a:pt x="1361" y="67"/>
                  <a:pt x="1355" y="61"/>
                  <a:pt x="1348" y="61"/>
                </a:cubicBezTo>
                <a:close/>
                <a:moveTo>
                  <a:pt x="1586" y="61"/>
                </a:moveTo>
                <a:cubicBezTo>
                  <a:pt x="1579" y="61"/>
                  <a:pt x="1573" y="67"/>
                  <a:pt x="1573" y="74"/>
                </a:cubicBezTo>
                <a:cubicBezTo>
                  <a:pt x="1573" y="81"/>
                  <a:pt x="1579" y="87"/>
                  <a:pt x="1586" y="87"/>
                </a:cubicBezTo>
                <a:cubicBezTo>
                  <a:pt x="1593" y="87"/>
                  <a:pt x="1599" y="81"/>
                  <a:pt x="1599" y="74"/>
                </a:cubicBezTo>
                <a:cubicBezTo>
                  <a:pt x="1599" y="67"/>
                  <a:pt x="1593" y="61"/>
                  <a:pt x="1586" y="61"/>
                </a:cubicBezTo>
                <a:close/>
                <a:moveTo>
                  <a:pt x="1615" y="61"/>
                </a:moveTo>
                <a:cubicBezTo>
                  <a:pt x="1608" y="61"/>
                  <a:pt x="1603" y="67"/>
                  <a:pt x="1603" y="74"/>
                </a:cubicBezTo>
                <a:cubicBezTo>
                  <a:pt x="1603" y="81"/>
                  <a:pt x="1608" y="87"/>
                  <a:pt x="1615" y="87"/>
                </a:cubicBezTo>
                <a:cubicBezTo>
                  <a:pt x="1623" y="87"/>
                  <a:pt x="1628" y="81"/>
                  <a:pt x="1628" y="74"/>
                </a:cubicBezTo>
                <a:cubicBezTo>
                  <a:pt x="1628" y="67"/>
                  <a:pt x="1623" y="61"/>
                  <a:pt x="1615" y="61"/>
                </a:cubicBezTo>
                <a:close/>
                <a:moveTo>
                  <a:pt x="1912" y="61"/>
                </a:moveTo>
                <a:cubicBezTo>
                  <a:pt x="1905" y="61"/>
                  <a:pt x="1899" y="67"/>
                  <a:pt x="1899" y="74"/>
                </a:cubicBezTo>
                <a:cubicBezTo>
                  <a:pt x="1899" y="81"/>
                  <a:pt x="1905" y="87"/>
                  <a:pt x="1912" y="87"/>
                </a:cubicBezTo>
                <a:cubicBezTo>
                  <a:pt x="1919" y="87"/>
                  <a:pt x="1925" y="81"/>
                  <a:pt x="1925" y="74"/>
                </a:cubicBezTo>
                <a:cubicBezTo>
                  <a:pt x="1925" y="67"/>
                  <a:pt x="1919" y="61"/>
                  <a:pt x="1912" y="61"/>
                </a:cubicBezTo>
                <a:close/>
                <a:moveTo>
                  <a:pt x="1942" y="61"/>
                </a:moveTo>
                <a:cubicBezTo>
                  <a:pt x="1935" y="61"/>
                  <a:pt x="1929" y="67"/>
                  <a:pt x="1929" y="74"/>
                </a:cubicBezTo>
                <a:cubicBezTo>
                  <a:pt x="1929" y="81"/>
                  <a:pt x="1935" y="87"/>
                  <a:pt x="1942" y="87"/>
                </a:cubicBezTo>
                <a:cubicBezTo>
                  <a:pt x="1949" y="87"/>
                  <a:pt x="1955" y="81"/>
                  <a:pt x="1955" y="74"/>
                </a:cubicBezTo>
                <a:cubicBezTo>
                  <a:pt x="1955" y="67"/>
                  <a:pt x="1949" y="61"/>
                  <a:pt x="1942" y="61"/>
                </a:cubicBezTo>
                <a:close/>
                <a:moveTo>
                  <a:pt x="1972" y="61"/>
                </a:moveTo>
                <a:cubicBezTo>
                  <a:pt x="1964" y="61"/>
                  <a:pt x="1959" y="67"/>
                  <a:pt x="1959" y="74"/>
                </a:cubicBezTo>
                <a:cubicBezTo>
                  <a:pt x="1959" y="81"/>
                  <a:pt x="1964" y="87"/>
                  <a:pt x="1972" y="87"/>
                </a:cubicBezTo>
                <a:cubicBezTo>
                  <a:pt x="1979" y="87"/>
                  <a:pt x="1984" y="81"/>
                  <a:pt x="1984" y="74"/>
                </a:cubicBezTo>
                <a:cubicBezTo>
                  <a:pt x="1984" y="67"/>
                  <a:pt x="1979" y="61"/>
                  <a:pt x="1972" y="61"/>
                </a:cubicBezTo>
                <a:close/>
                <a:moveTo>
                  <a:pt x="2150" y="61"/>
                </a:moveTo>
                <a:cubicBezTo>
                  <a:pt x="2143" y="61"/>
                  <a:pt x="2137" y="67"/>
                  <a:pt x="2137" y="74"/>
                </a:cubicBezTo>
                <a:cubicBezTo>
                  <a:pt x="2137" y="81"/>
                  <a:pt x="2143" y="87"/>
                  <a:pt x="2150" y="87"/>
                </a:cubicBezTo>
                <a:cubicBezTo>
                  <a:pt x="2157" y="87"/>
                  <a:pt x="2162" y="81"/>
                  <a:pt x="2162" y="74"/>
                </a:cubicBezTo>
                <a:cubicBezTo>
                  <a:pt x="2162" y="67"/>
                  <a:pt x="2157" y="61"/>
                  <a:pt x="2150" y="61"/>
                </a:cubicBezTo>
                <a:close/>
                <a:moveTo>
                  <a:pt x="2179" y="61"/>
                </a:moveTo>
                <a:cubicBezTo>
                  <a:pt x="2172" y="61"/>
                  <a:pt x="2166" y="67"/>
                  <a:pt x="2166" y="74"/>
                </a:cubicBezTo>
                <a:cubicBezTo>
                  <a:pt x="2166" y="81"/>
                  <a:pt x="2172" y="87"/>
                  <a:pt x="2179" y="87"/>
                </a:cubicBezTo>
                <a:cubicBezTo>
                  <a:pt x="2186" y="87"/>
                  <a:pt x="2192" y="81"/>
                  <a:pt x="2192" y="74"/>
                </a:cubicBezTo>
                <a:cubicBezTo>
                  <a:pt x="2192" y="67"/>
                  <a:pt x="2186" y="61"/>
                  <a:pt x="2179" y="61"/>
                </a:cubicBezTo>
                <a:close/>
                <a:moveTo>
                  <a:pt x="2209" y="61"/>
                </a:moveTo>
                <a:cubicBezTo>
                  <a:pt x="2202" y="61"/>
                  <a:pt x="2196" y="67"/>
                  <a:pt x="2196" y="74"/>
                </a:cubicBezTo>
                <a:cubicBezTo>
                  <a:pt x="2196" y="81"/>
                  <a:pt x="2202" y="87"/>
                  <a:pt x="2209" y="87"/>
                </a:cubicBezTo>
                <a:cubicBezTo>
                  <a:pt x="2216" y="87"/>
                  <a:pt x="2222" y="81"/>
                  <a:pt x="2222" y="74"/>
                </a:cubicBezTo>
                <a:cubicBezTo>
                  <a:pt x="2222" y="67"/>
                  <a:pt x="2216" y="61"/>
                  <a:pt x="2209" y="61"/>
                </a:cubicBezTo>
                <a:close/>
                <a:moveTo>
                  <a:pt x="2239" y="61"/>
                </a:moveTo>
                <a:cubicBezTo>
                  <a:pt x="2232" y="61"/>
                  <a:pt x="2226" y="67"/>
                  <a:pt x="2226" y="74"/>
                </a:cubicBezTo>
                <a:cubicBezTo>
                  <a:pt x="2226" y="81"/>
                  <a:pt x="2232" y="87"/>
                  <a:pt x="2239" y="87"/>
                </a:cubicBezTo>
                <a:cubicBezTo>
                  <a:pt x="2246" y="87"/>
                  <a:pt x="2251" y="81"/>
                  <a:pt x="2251" y="74"/>
                </a:cubicBezTo>
                <a:cubicBezTo>
                  <a:pt x="2251" y="67"/>
                  <a:pt x="2246" y="61"/>
                  <a:pt x="2239" y="61"/>
                </a:cubicBezTo>
                <a:close/>
                <a:moveTo>
                  <a:pt x="2446" y="61"/>
                </a:moveTo>
                <a:cubicBezTo>
                  <a:pt x="2439" y="61"/>
                  <a:pt x="2434" y="67"/>
                  <a:pt x="2434" y="74"/>
                </a:cubicBezTo>
                <a:cubicBezTo>
                  <a:pt x="2434" y="81"/>
                  <a:pt x="2439" y="87"/>
                  <a:pt x="2446" y="87"/>
                </a:cubicBezTo>
                <a:cubicBezTo>
                  <a:pt x="2453" y="87"/>
                  <a:pt x="2459" y="81"/>
                  <a:pt x="2459" y="74"/>
                </a:cubicBezTo>
                <a:cubicBezTo>
                  <a:pt x="2459" y="67"/>
                  <a:pt x="2453" y="61"/>
                  <a:pt x="2446" y="61"/>
                </a:cubicBezTo>
                <a:close/>
                <a:moveTo>
                  <a:pt x="2476" y="61"/>
                </a:moveTo>
                <a:cubicBezTo>
                  <a:pt x="2469" y="61"/>
                  <a:pt x="2463" y="67"/>
                  <a:pt x="2463" y="74"/>
                </a:cubicBezTo>
                <a:cubicBezTo>
                  <a:pt x="2463" y="81"/>
                  <a:pt x="2469" y="87"/>
                  <a:pt x="2476" y="87"/>
                </a:cubicBezTo>
                <a:cubicBezTo>
                  <a:pt x="2483" y="87"/>
                  <a:pt x="2489" y="81"/>
                  <a:pt x="2489" y="74"/>
                </a:cubicBezTo>
                <a:cubicBezTo>
                  <a:pt x="2489" y="67"/>
                  <a:pt x="2483" y="61"/>
                  <a:pt x="2476" y="61"/>
                </a:cubicBezTo>
                <a:close/>
                <a:moveTo>
                  <a:pt x="2506" y="61"/>
                </a:moveTo>
                <a:cubicBezTo>
                  <a:pt x="2499" y="61"/>
                  <a:pt x="2493" y="67"/>
                  <a:pt x="2493" y="74"/>
                </a:cubicBezTo>
                <a:cubicBezTo>
                  <a:pt x="2493" y="81"/>
                  <a:pt x="2499" y="87"/>
                  <a:pt x="2506" y="87"/>
                </a:cubicBezTo>
                <a:cubicBezTo>
                  <a:pt x="2513" y="87"/>
                  <a:pt x="2518" y="81"/>
                  <a:pt x="2518" y="74"/>
                </a:cubicBezTo>
                <a:cubicBezTo>
                  <a:pt x="2518" y="67"/>
                  <a:pt x="2513" y="61"/>
                  <a:pt x="2506" y="61"/>
                </a:cubicBezTo>
                <a:close/>
                <a:moveTo>
                  <a:pt x="2535" y="61"/>
                </a:moveTo>
                <a:cubicBezTo>
                  <a:pt x="2528" y="61"/>
                  <a:pt x="2523" y="67"/>
                  <a:pt x="2523" y="74"/>
                </a:cubicBezTo>
                <a:cubicBezTo>
                  <a:pt x="2523" y="81"/>
                  <a:pt x="2528" y="87"/>
                  <a:pt x="2535" y="87"/>
                </a:cubicBezTo>
                <a:cubicBezTo>
                  <a:pt x="2542" y="87"/>
                  <a:pt x="2548" y="81"/>
                  <a:pt x="2548" y="74"/>
                </a:cubicBezTo>
                <a:cubicBezTo>
                  <a:pt x="2548" y="67"/>
                  <a:pt x="2542" y="61"/>
                  <a:pt x="2535" y="61"/>
                </a:cubicBezTo>
                <a:close/>
                <a:moveTo>
                  <a:pt x="636" y="91"/>
                </a:moveTo>
                <a:cubicBezTo>
                  <a:pt x="629" y="91"/>
                  <a:pt x="623" y="97"/>
                  <a:pt x="623" y="104"/>
                </a:cubicBezTo>
                <a:cubicBezTo>
                  <a:pt x="623" y="111"/>
                  <a:pt x="629" y="117"/>
                  <a:pt x="636" y="117"/>
                </a:cubicBezTo>
                <a:cubicBezTo>
                  <a:pt x="643" y="117"/>
                  <a:pt x="649" y="111"/>
                  <a:pt x="649" y="104"/>
                </a:cubicBezTo>
                <a:cubicBezTo>
                  <a:pt x="649" y="97"/>
                  <a:pt x="643" y="91"/>
                  <a:pt x="636" y="91"/>
                </a:cubicBezTo>
                <a:close/>
                <a:moveTo>
                  <a:pt x="666" y="91"/>
                </a:moveTo>
                <a:cubicBezTo>
                  <a:pt x="659" y="91"/>
                  <a:pt x="653" y="97"/>
                  <a:pt x="653" y="104"/>
                </a:cubicBezTo>
                <a:cubicBezTo>
                  <a:pt x="653" y="111"/>
                  <a:pt x="659" y="117"/>
                  <a:pt x="666" y="117"/>
                </a:cubicBezTo>
                <a:cubicBezTo>
                  <a:pt x="673" y="117"/>
                  <a:pt x="679" y="111"/>
                  <a:pt x="679" y="104"/>
                </a:cubicBezTo>
                <a:cubicBezTo>
                  <a:pt x="679" y="97"/>
                  <a:pt x="673" y="91"/>
                  <a:pt x="666" y="91"/>
                </a:cubicBezTo>
                <a:close/>
                <a:moveTo>
                  <a:pt x="696" y="91"/>
                </a:moveTo>
                <a:cubicBezTo>
                  <a:pt x="688" y="91"/>
                  <a:pt x="683" y="97"/>
                  <a:pt x="683" y="104"/>
                </a:cubicBezTo>
                <a:cubicBezTo>
                  <a:pt x="683" y="111"/>
                  <a:pt x="688" y="117"/>
                  <a:pt x="696" y="117"/>
                </a:cubicBezTo>
                <a:cubicBezTo>
                  <a:pt x="703" y="117"/>
                  <a:pt x="708" y="111"/>
                  <a:pt x="708" y="104"/>
                </a:cubicBezTo>
                <a:cubicBezTo>
                  <a:pt x="708" y="97"/>
                  <a:pt x="703" y="91"/>
                  <a:pt x="696" y="91"/>
                </a:cubicBezTo>
                <a:close/>
                <a:moveTo>
                  <a:pt x="755" y="91"/>
                </a:moveTo>
                <a:cubicBezTo>
                  <a:pt x="748" y="91"/>
                  <a:pt x="742" y="97"/>
                  <a:pt x="742" y="104"/>
                </a:cubicBezTo>
                <a:cubicBezTo>
                  <a:pt x="742" y="111"/>
                  <a:pt x="748" y="117"/>
                  <a:pt x="755" y="117"/>
                </a:cubicBezTo>
                <a:cubicBezTo>
                  <a:pt x="762" y="117"/>
                  <a:pt x="768" y="111"/>
                  <a:pt x="768" y="104"/>
                </a:cubicBezTo>
                <a:cubicBezTo>
                  <a:pt x="768" y="97"/>
                  <a:pt x="762" y="91"/>
                  <a:pt x="755" y="91"/>
                </a:cubicBezTo>
                <a:close/>
                <a:moveTo>
                  <a:pt x="814" y="91"/>
                </a:moveTo>
                <a:cubicBezTo>
                  <a:pt x="807" y="91"/>
                  <a:pt x="801" y="97"/>
                  <a:pt x="801" y="104"/>
                </a:cubicBezTo>
                <a:cubicBezTo>
                  <a:pt x="801" y="111"/>
                  <a:pt x="807" y="117"/>
                  <a:pt x="814" y="117"/>
                </a:cubicBezTo>
                <a:cubicBezTo>
                  <a:pt x="821" y="117"/>
                  <a:pt x="827" y="111"/>
                  <a:pt x="827" y="104"/>
                </a:cubicBezTo>
                <a:cubicBezTo>
                  <a:pt x="827" y="97"/>
                  <a:pt x="821" y="91"/>
                  <a:pt x="814" y="91"/>
                </a:cubicBezTo>
                <a:close/>
                <a:moveTo>
                  <a:pt x="844" y="91"/>
                </a:moveTo>
                <a:cubicBezTo>
                  <a:pt x="837" y="91"/>
                  <a:pt x="831" y="97"/>
                  <a:pt x="831" y="104"/>
                </a:cubicBezTo>
                <a:cubicBezTo>
                  <a:pt x="831" y="111"/>
                  <a:pt x="837" y="117"/>
                  <a:pt x="844" y="117"/>
                </a:cubicBezTo>
                <a:cubicBezTo>
                  <a:pt x="851" y="117"/>
                  <a:pt x="857" y="111"/>
                  <a:pt x="857" y="104"/>
                </a:cubicBezTo>
                <a:cubicBezTo>
                  <a:pt x="857" y="97"/>
                  <a:pt x="851" y="91"/>
                  <a:pt x="844" y="91"/>
                </a:cubicBezTo>
                <a:close/>
                <a:moveTo>
                  <a:pt x="874" y="91"/>
                </a:moveTo>
                <a:cubicBezTo>
                  <a:pt x="867" y="91"/>
                  <a:pt x="861" y="97"/>
                  <a:pt x="861" y="104"/>
                </a:cubicBezTo>
                <a:cubicBezTo>
                  <a:pt x="861" y="111"/>
                  <a:pt x="867" y="117"/>
                  <a:pt x="874" y="117"/>
                </a:cubicBezTo>
                <a:cubicBezTo>
                  <a:pt x="881" y="117"/>
                  <a:pt x="886" y="111"/>
                  <a:pt x="886" y="104"/>
                </a:cubicBezTo>
                <a:cubicBezTo>
                  <a:pt x="886" y="97"/>
                  <a:pt x="881" y="91"/>
                  <a:pt x="874" y="91"/>
                </a:cubicBezTo>
                <a:close/>
                <a:moveTo>
                  <a:pt x="903" y="91"/>
                </a:moveTo>
                <a:cubicBezTo>
                  <a:pt x="896" y="91"/>
                  <a:pt x="891" y="97"/>
                  <a:pt x="891" y="104"/>
                </a:cubicBezTo>
                <a:cubicBezTo>
                  <a:pt x="891" y="111"/>
                  <a:pt x="896" y="117"/>
                  <a:pt x="903" y="117"/>
                </a:cubicBezTo>
                <a:cubicBezTo>
                  <a:pt x="910" y="117"/>
                  <a:pt x="916" y="111"/>
                  <a:pt x="916" y="104"/>
                </a:cubicBezTo>
                <a:cubicBezTo>
                  <a:pt x="916" y="97"/>
                  <a:pt x="910" y="91"/>
                  <a:pt x="903" y="91"/>
                </a:cubicBezTo>
                <a:close/>
                <a:moveTo>
                  <a:pt x="933" y="91"/>
                </a:moveTo>
                <a:cubicBezTo>
                  <a:pt x="926" y="91"/>
                  <a:pt x="920" y="97"/>
                  <a:pt x="920" y="104"/>
                </a:cubicBezTo>
                <a:cubicBezTo>
                  <a:pt x="920" y="111"/>
                  <a:pt x="926" y="117"/>
                  <a:pt x="933" y="117"/>
                </a:cubicBezTo>
                <a:cubicBezTo>
                  <a:pt x="940" y="117"/>
                  <a:pt x="946" y="111"/>
                  <a:pt x="946" y="104"/>
                </a:cubicBezTo>
                <a:cubicBezTo>
                  <a:pt x="946" y="97"/>
                  <a:pt x="940" y="91"/>
                  <a:pt x="933" y="91"/>
                </a:cubicBezTo>
                <a:close/>
                <a:moveTo>
                  <a:pt x="1111" y="91"/>
                </a:moveTo>
                <a:cubicBezTo>
                  <a:pt x="1104" y="91"/>
                  <a:pt x="1098" y="97"/>
                  <a:pt x="1098" y="104"/>
                </a:cubicBezTo>
                <a:cubicBezTo>
                  <a:pt x="1098" y="111"/>
                  <a:pt x="1104" y="117"/>
                  <a:pt x="1111" y="117"/>
                </a:cubicBezTo>
                <a:cubicBezTo>
                  <a:pt x="1118" y="117"/>
                  <a:pt x="1124" y="111"/>
                  <a:pt x="1124" y="104"/>
                </a:cubicBezTo>
                <a:cubicBezTo>
                  <a:pt x="1124" y="97"/>
                  <a:pt x="1118" y="91"/>
                  <a:pt x="1111" y="91"/>
                </a:cubicBezTo>
                <a:close/>
                <a:moveTo>
                  <a:pt x="1141" y="91"/>
                </a:moveTo>
                <a:cubicBezTo>
                  <a:pt x="1134" y="91"/>
                  <a:pt x="1128" y="97"/>
                  <a:pt x="1128" y="104"/>
                </a:cubicBezTo>
                <a:cubicBezTo>
                  <a:pt x="1128" y="111"/>
                  <a:pt x="1134" y="117"/>
                  <a:pt x="1141" y="117"/>
                </a:cubicBezTo>
                <a:cubicBezTo>
                  <a:pt x="1148" y="117"/>
                  <a:pt x="1153" y="111"/>
                  <a:pt x="1153" y="104"/>
                </a:cubicBezTo>
                <a:cubicBezTo>
                  <a:pt x="1153" y="97"/>
                  <a:pt x="1148" y="91"/>
                  <a:pt x="1141" y="91"/>
                </a:cubicBezTo>
                <a:close/>
                <a:moveTo>
                  <a:pt x="1170" y="91"/>
                </a:moveTo>
                <a:cubicBezTo>
                  <a:pt x="1163" y="91"/>
                  <a:pt x="1158" y="97"/>
                  <a:pt x="1158" y="104"/>
                </a:cubicBezTo>
                <a:cubicBezTo>
                  <a:pt x="1158" y="111"/>
                  <a:pt x="1163" y="117"/>
                  <a:pt x="1170" y="117"/>
                </a:cubicBezTo>
                <a:cubicBezTo>
                  <a:pt x="1177" y="117"/>
                  <a:pt x="1183" y="111"/>
                  <a:pt x="1183" y="104"/>
                </a:cubicBezTo>
                <a:cubicBezTo>
                  <a:pt x="1183" y="97"/>
                  <a:pt x="1177" y="91"/>
                  <a:pt x="1170" y="91"/>
                </a:cubicBezTo>
                <a:close/>
                <a:moveTo>
                  <a:pt x="1200" y="91"/>
                </a:moveTo>
                <a:cubicBezTo>
                  <a:pt x="1193" y="91"/>
                  <a:pt x="1187" y="97"/>
                  <a:pt x="1187" y="104"/>
                </a:cubicBezTo>
                <a:cubicBezTo>
                  <a:pt x="1187" y="111"/>
                  <a:pt x="1193" y="117"/>
                  <a:pt x="1200" y="117"/>
                </a:cubicBezTo>
                <a:cubicBezTo>
                  <a:pt x="1207" y="117"/>
                  <a:pt x="1213" y="111"/>
                  <a:pt x="1213" y="104"/>
                </a:cubicBezTo>
                <a:cubicBezTo>
                  <a:pt x="1213" y="97"/>
                  <a:pt x="1207" y="91"/>
                  <a:pt x="1200" y="91"/>
                </a:cubicBezTo>
                <a:close/>
                <a:moveTo>
                  <a:pt x="1230" y="91"/>
                </a:moveTo>
                <a:cubicBezTo>
                  <a:pt x="1223" y="91"/>
                  <a:pt x="1217" y="97"/>
                  <a:pt x="1217" y="104"/>
                </a:cubicBezTo>
                <a:cubicBezTo>
                  <a:pt x="1217" y="111"/>
                  <a:pt x="1223" y="117"/>
                  <a:pt x="1230" y="117"/>
                </a:cubicBezTo>
                <a:cubicBezTo>
                  <a:pt x="1237" y="117"/>
                  <a:pt x="1242" y="111"/>
                  <a:pt x="1242" y="104"/>
                </a:cubicBezTo>
                <a:cubicBezTo>
                  <a:pt x="1242" y="97"/>
                  <a:pt x="1237" y="91"/>
                  <a:pt x="1230" y="91"/>
                </a:cubicBezTo>
                <a:close/>
                <a:moveTo>
                  <a:pt x="1259" y="91"/>
                </a:moveTo>
                <a:cubicBezTo>
                  <a:pt x="1252" y="91"/>
                  <a:pt x="1247" y="97"/>
                  <a:pt x="1247" y="104"/>
                </a:cubicBezTo>
                <a:cubicBezTo>
                  <a:pt x="1247" y="111"/>
                  <a:pt x="1252" y="117"/>
                  <a:pt x="1259" y="117"/>
                </a:cubicBezTo>
                <a:cubicBezTo>
                  <a:pt x="1266" y="117"/>
                  <a:pt x="1272" y="111"/>
                  <a:pt x="1272" y="104"/>
                </a:cubicBezTo>
                <a:cubicBezTo>
                  <a:pt x="1272" y="97"/>
                  <a:pt x="1266" y="91"/>
                  <a:pt x="1259" y="91"/>
                </a:cubicBezTo>
                <a:close/>
                <a:moveTo>
                  <a:pt x="1289" y="91"/>
                </a:moveTo>
                <a:cubicBezTo>
                  <a:pt x="1282" y="91"/>
                  <a:pt x="1276" y="97"/>
                  <a:pt x="1276" y="104"/>
                </a:cubicBezTo>
                <a:cubicBezTo>
                  <a:pt x="1276" y="111"/>
                  <a:pt x="1282" y="117"/>
                  <a:pt x="1289" y="117"/>
                </a:cubicBezTo>
                <a:cubicBezTo>
                  <a:pt x="1296" y="117"/>
                  <a:pt x="1302" y="111"/>
                  <a:pt x="1302" y="104"/>
                </a:cubicBezTo>
                <a:cubicBezTo>
                  <a:pt x="1302" y="97"/>
                  <a:pt x="1296" y="91"/>
                  <a:pt x="1289" y="91"/>
                </a:cubicBezTo>
                <a:close/>
                <a:moveTo>
                  <a:pt x="1319" y="91"/>
                </a:moveTo>
                <a:cubicBezTo>
                  <a:pt x="1312" y="91"/>
                  <a:pt x="1306" y="97"/>
                  <a:pt x="1306" y="104"/>
                </a:cubicBezTo>
                <a:cubicBezTo>
                  <a:pt x="1306" y="111"/>
                  <a:pt x="1312" y="117"/>
                  <a:pt x="1319" y="117"/>
                </a:cubicBezTo>
                <a:cubicBezTo>
                  <a:pt x="1326" y="117"/>
                  <a:pt x="1331" y="111"/>
                  <a:pt x="1331" y="104"/>
                </a:cubicBezTo>
                <a:cubicBezTo>
                  <a:pt x="1331" y="97"/>
                  <a:pt x="1326" y="91"/>
                  <a:pt x="1319" y="91"/>
                </a:cubicBezTo>
                <a:close/>
                <a:moveTo>
                  <a:pt x="1348" y="91"/>
                </a:moveTo>
                <a:cubicBezTo>
                  <a:pt x="1341" y="91"/>
                  <a:pt x="1336" y="97"/>
                  <a:pt x="1336" y="104"/>
                </a:cubicBezTo>
                <a:cubicBezTo>
                  <a:pt x="1336" y="111"/>
                  <a:pt x="1341" y="117"/>
                  <a:pt x="1348" y="117"/>
                </a:cubicBezTo>
                <a:cubicBezTo>
                  <a:pt x="1355" y="117"/>
                  <a:pt x="1361" y="111"/>
                  <a:pt x="1361" y="104"/>
                </a:cubicBezTo>
                <a:cubicBezTo>
                  <a:pt x="1361" y="97"/>
                  <a:pt x="1355" y="91"/>
                  <a:pt x="1348" y="91"/>
                </a:cubicBezTo>
                <a:close/>
                <a:moveTo>
                  <a:pt x="1378" y="91"/>
                </a:moveTo>
                <a:cubicBezTo>
                  <a:pt x="1371" y="91"/>
                  <a:pt x="1365" y="97"/>
                  <a:pt x="1365" y="104"/>
                </a:cubicBezTo>
                <a:cubicBezTo>
                  <a:pt x="1365" y="111"/>
                  <a:pt x="1371" y="117"/>
                  <a:pt x="1378" y="117"/>
                </a:cubicBezTo>
                <a:cubicBezTo>
                  <a:pt x="1385" y="117"/>
                  <a:pt x="1391" y="111"/>
                  <a:pt x="1391" y="104"/>
                </a:cubicBezTo>
                <a:cubicBezTo>
                  <a:pt x="1391" y="97"/>
                  <a:pt x="1385" y="91"/>
                  <a:pt x="1378" y="91"/>
                </a:cubicBezTo>
                <a:close/>
                <a:moveTo>
                  <a:pt x="1883" y="91"/>
                </a:moveTo>
                <a:cubicBezTo>
                  <a:pt x="1875" y="91"/>
                  <a:pt x="1870" y="97"/>
                  <a:pt x="1870" y="104"/>
                </a:cubicBezTo>
                <a:cubicBezTo>
                  <a:pt x="1870" y="111"/>
                  <a:pt x="1875" y="117"/>
                  <a:pt x="1883" y="117"/>
                </a:cubicBezTo>
                <a:cubicBezTo>
                  <a:pt x="1890" y="117"/>
                  <a:pt x="1895" y="111"/>
                  <a:pt x="1895" y="104"/>
                </a:cubicBezTo>
                <a:cubicBezTo>
                  <a:pt x="1895" y="97"/>
                  <a:pt x="1890" y="91"/>
                  <a:pt x="1883" y="91"/>
                </a:cubicBezTo>
                <a:close/>
                <a:moveTo>
                  <a:pt x="2001" y="91"/>
                </a:moveTo>
                <a:cubicBezTo>
                  <a:pt x="1994" y="91"/>
                  <a:pt x="1988" y="97"/>
                  <a:pt x="1988" y="104"/>
                </a:cubicBezTo>
                <a:cubicBezTo>
                  <a:pt x="1988" y="111"/>
                  <a:pt x="1994" y="117"/>
                  <a:pt x="2001" y="117"/>
                </a:cubicBezTo>
                <a:cubicBezTo>
                  <a:pt x="2008" y="117"/>
                  <a:pt x="2014" y="111"/>
                  <a:pt x="2014" y="104"/>
                </a:cubicBezTo>
                <a:cubicBezTo>
                  <a:pt x="2014" y="97"/>
                  <a:pt x="2008" y="91"/>
                  <a:pt x="2001" y="91"/>
                </a:cubicBezTo>
                <a:close/>
                <a:moveTo>
                  <a:pt x="2090" y="91"/>
                </a:moveTo>
                <a:cubicBezTo>
                  <a:pt x="2083" y="91"/>
                  <a:pt x="2077" y="97"/>
                  <a:pt x="2077" y="104"/>
                </a:cubicBezTo>
                <a:cubicBezTo>
                  <a:pt x="2077" y="111"/>
                  <a:pt x="2083" y="117"/>
                  <a:pt x="2090" y="117"/>
                </a:cubicBezTo>
                <a:cubicBezTo>
                  <a:pt x="2097" y="117"/>
                  <a:pt x="2103" y="111"/>
                  <a:pt x="2103" y="104"/>
                </a:cubicBezTo>
                <a:cubicBezTo>
                  <a:pt x="2103" y="97"/>
                  <a:pt x="2097" y="91"/>
                  <a:pt x="2090" y="91"/>
                </a:cubicBezTo>
                <a:close/>
                <a:moveTo>
                  <a:pt x="2120" y="91"/>
                </a:moveTo>
                <a:cubicBezTo>
                  <a:pt x="2113" y="91"/>
                  <a:pt x="2107" y="97"/>
                  <a:pt x="2107" y="104"/>
                </a:cubicBezTo>
                <a:cubicBezTo>
                  <a:pt x="2107" y="111"/>
                  <a:pt x="2113" y="117"/>
                  <a:pt x="2120" y="117"/>
                </a:cubicBezTo>
                <a:cubicBezTo>
                  <a:pt x="2127" y="117"/>
                  <a:pt x="2133" y="111"/>
                  <a:pt x="2133" y="104"/>
                </a:cubicBezTo>
                <a:cubicBezTo>
                  <a:pt x="2133" y="97"/>
                  <a:pt x="2127" y="91"/>
                  <a:pt x="2120" y="91"/>
                </a:cubicBezTo>
                <a:close/>
                <a:moveTo>
                  <a:pt x="2150" y="91"/>
                </a:moveTo>
                <a:cubicBezTo>
                  <a:pt x="2143" y="91"/>
                  <a:pt x="2137" y="97"/>
                  <a:pt x="2137" y="104"/>
                </a:cubicBezTo>
                <a:cubicBezTo>
                  <a:pt x="2137" y="111"/>
                  <a:pt x="2143" y="117"/>
                  <a:pt x="2150" y="117"/>
                </a:cubicBezTo>
                <a:cubicBezTo>
                  <a:pt x="2157" y="117"/>
                  <a:pt x="2162" y="111"/>
                  <a:pt x="2162" y="104"/>
                </a:cubicBezTo>
                <a:cubicBezTo>
                  <a:pt x="2162" y="97"/>
                  <a:pt x="2157" y="91"/>
                  <a:pt x="2150" y="91"/>
                </a:cubicBezTo>
                <a:close/>
                <a:moveTo>
                  <a:pt x="2179" y="91"/>
                </a:moveTo>
                <a:cubicBezTo>
                  <a:pt x="2172" y="91"/>
                  <a:pt x="2166" y="97"/>
                  <a:pt x="2166" y="104"/>
                </a:cubicBezTo>
                <a:cubicBezTo>
                  <a:pt x="2166" y="111"/>
                  <a:pt x="2172" y="117"/>
                  <a:pt x="2179" y="117"/>
                </a:cubicBezTo>
                <a:cubicBezTo>
                  <a:pt x="2186" y="117"/>
                  <a:pt x="2192" y="111"/>
                  <a:pt x="2192" y="104"/>
                </a:cubicBezTo>
                <a:cubicBezTo>
                  <a:pt x="2192" y="97"/>
                  <a:pt x="2186" y="91"/>
                  <a:pt x="2179" y="91"/>
                </a:cubicBezTo>
                <a:close/>
                <a:moveTo>
                  <a:pt x="2209" y="91"/>
                </a:moveTo>
                <a:cubicBezTo>
                  <a:pt x="2202" y="91"/>
                  <a:pt x="2196" y="97"/>
                  <a:pt x="2196" y="104"/>
                </a:cubicBezTo>
                <a:cubicBezTo>
                  <a:pt x="2196" y="111"/>
                  <a:pt x="2202" y="117"/>
                  <a:pt x="2209" y="117"/>
                </a:cubicBezTo>
                <a:cubicBezTo>
                  <a:pt x="2216" y="117"/>
                  <a:pt x="2222" y="111"/>
                  <a:pt x="2222" y="104"/>
                </a:cubicBezTo>
                <a:cubicBezTo>
                  <a:pt x="2222" y="97"/>
                  <a:pt x="2216" y="91"/>
                  <a:pt x="2209" y="91"/>
                </a:cubicBezTo>
                <a:close/>
                <a:moveTo>
                  <a:pt x="2239" y="91"/>
                </a:moveTo>
                <a:cubicBezTo>
                  <a:pt x="2232" y="91"/>
                  <a:pt x="2226" y="97"/>
                  <a:pt x="2226" y="104"/>
                </a:cubicBezTo>
                <a:cubicBezTo>
                  <a:pt x="2226" y="111"/>
                  <a:pt x="2232" y="117"/>
                  <a:pt x="2239" y="117"/>
                </a:cubicBezTo>
                <a:cubicBezTo>
                  <a:pt x="2246" y="117"/>
                  <a:pt x="2251" y="111"/>
                  <a:pt x="2251" y="104"/>
                </a:cubicBezTo>
                <a:cubicBezTo>
                  <a:pt x="2251" y="97"/>
                  <a:pt x="2246" y="91"/>
                  <a:pt x="2239" y="91"/>
                </a:cubicBezTo>
                <a:close/>
                <a:moveTo>
                  <a:pt x="2268" y="91"/>
                </a:moveTo>
                <a:cubicBezTo>
                  <a:pt x="2261" y="91"/>
                  <a:pt x="2255" y="97"/>
                  <a:pt x="2255" y="104"/>
                </a:cubicBezTo>
                <a:cubicBezTo>
                  <a:pt x="2255" y="111"/>
                  <a:pt x="2261" y="117"/>
                  <a:pt x="2268" y="117"/>
                </a:cubicBezTo>
                <a:cubicBezTo>
                  <a:pt x="2275" y="117"/>
                  <a:pt x="2281" y="111"/>
                  <a:pt x="2281" y="104"/>
                </a:cubicBezTo>
                <a:cubicBezTo>
                  <a:pt x="2281" y="97"/>
                  <a:pt x="2275" y="91"/>
                  <a:pt x="2268" y="91"/>
                </a:cubicBezTo>
                <a:close/>
                <a:moveTo>
                  <a:pt x="2298" y="91"/>
                </a:moveTo>
                <a:cubicBezTo>
                  <a:pt x="2291" y="91"/>
                  <a:pt x="2285" y="97"/>
                  <a:pt x="2285" y="104"/>
                </a:cubicBezTo>
                <a:cubicBezTo>
                  <a:pt x="2285" y="111"/>
                  <a:pt x="2291" y="117"/>
                  <a:pt x="2298" y="117"/>
                </a:cubicBezTo>
                <a:cubicBezTo>
                  <a:pt x="2305" y="117"/>
                  <a:pt x="2311" y="111"/>
                  <a:pt x="2311" y="104"/>
                </a:cubicBezTo>
                <a:cubicBezTo>
                  <a:pt x="2311" y="97"/>
                  <a:pt x="2305" y="91"/>
                  <a:pt x="2298" y="91"/>
                </a:cubicBezTo>
                <a:close/>
                <a:moveTo>
                  <a:pt x="2328" y="91"/>
                </a:moveTo>
                <a:cubicBezTo>
                  <a:pt x="2321" y="91"/>
                  <a:pt x="2315" y="97"/>
                  <a:pt x="2315" y="104"/>
                </a:cubicBezTo>
                <a:cubicBezTo>
                  <a:pt x="2315" y="111"/>
                  <a:pt x="2321" y="117"/>
                  <a:pt x="2328" y="117"/>
                </a:cubicBezTo>
                <a:cubicBezTo>
                  <a:pt x="2335" y="117"/>
                  <a:pt x="2340" y="111"/>
                  <a:pt x="2340" y="104"/>
                </a:cubicBezTo>
                <a:cubicBezTo>
                  <a:pt x="2340" y="97"/>
                  <a:pt x="2335" y="91"/>
                  <a:pt x="2328" y="91"/>
                </a:cubicBezTo>
                <a:close/>
                <a:moveTo>
                  <a:pt x="2357" y="91"/>
                </a:moveTo>
                <a:cubicBezTo>
                  <a:pt x="2350" y="91"/>
                  <a:pt x="2345" y="97"/>
                  <a:pt x="2345" y="104"/>
                </a:cubicBezTo>
                <a:cubicBezTo>
                  <a:pt x="2345" y="111"/>
                  <a:pt x="2350" y="117"/>
                  <a:pt x="2357" y="117"/>
                </a:cubicBezTo>
                <a:cubicBezTo>
                  <a:pt x="2364" y="117"/>
                  <a:pt x="2370" y="111"/>
                  <a:pt x="2370" y="104"/>
                </a:cubicBezTo>
                <a:cubicBezTo>
                  <a:pt x="2370" y="97"/>
                  <a:pt x="2364" y="91"/>
                  <a:pt x="2357" y="91"/>
                </a:cubicBezTo>
                <a:close/>
                <a:moveTo>
                  <a:pt x="2387" y="91"/>
                </a:moveTo>
                <a:cubicBezTo>
                  <a:pt x="2380" y="91"/>
                  <a:pt x="2374" y="97"/>
                  <a:pt x="2374" y="104"/>
                </a:cubicBezTo>
                <a:cubicBezTo>
                  <a:pt x="2374" y="111"/>
                  <a:pt x="2380" y="117"/>
                  <a:pt x="2387" y="117"/>
                </a:cubicBezTo>
                <a:cubicBezTo>
                  <a:pt x="2394" y="117"/>
                  <a:pt x="2400" y="111"/>
                  <a:pt x="2400" y="104"/>
                </a:cubicBezTo>
                <a:cubicBezTo>
                  <a:pt x="2400" y="97"/>
                  <a:pt x="2394" y="91"/>
                  <a:pt x="2387" y="91"/>
                </a:cubicBezTo>
                <a:close/>
                <a:moveTo>
                  <a:pt x="2476" y="91"/>
                </a:moveTo>
                <a:cubicBezTo>
                  <a:pt x="2469" y="91"/>
                  <a:pt x="2463" y="97"/>
                  <a:pt x="2463" y="104"/>
                </a:cubicBezTo>
                <a:cubicBezTo>
                  <a:pt x="2463" y="111"/>
                  <a:pt x="2469" y="117"/>
                  <a:pt x="2476" y="117"/>
                </a:cubicBezTo>
                <a:cubicBezTo>
                  <a:pt x="2483" y="117"/>
                  <a:pt x="2489" y="111"/>
                  <a:pt x="2489" y="104"/>
                </a:cubicBezTo>
                <a:cubicBezTo>
                  <a:pt x="2489" y="97"/>
                  <a:pt x="2483" y="91"/>
                  <a:pt x="2476" y="91"/>
                </a:cubicBezTo>
                <a:close/>
                <a:moveTo>
                  <a:pt x="2506" y="91"/>
                </a:moveTo>
                <a:cubicBezTo>
                  <a:pt x="2499" y="91"/>
                  <a:pt x="2493" y="97"/>
                  <a:pt x="2493" y="104"/>
                </a:cubicBezTo>
                <a:cubicBezTo>
                  <a:pt x="2493" y="111"/>
                  <a:pt x="2499" y="117"/>
                  <a:pt x="2506" y="117"/>
                </a:cubicBezTo>
                <a:cubicBezTo>
                  <a:pt x="2513" y="117"/>
                  <a:pt x="2518" y="111"/>
                  <a:pt x="2518" y="104"/>
                </a:cubicBezTo>
                <a:cubicBezTo>
                  <a:pt x="2518" y="97"/>
                  <a:pt x="2513" y="91"/>
                  <a:pt x="2506" y="91"/>
                </a:cubicBezTo>
                <a:close/>
                <a:moveTo>
                  <a:pt x="339" y="121"/>
                </a:moveTo>
                <a:cubicBezTo>
                  <a:pt x="332" y="121"/>
                  <a:pt x="327" y="127"/>
                  <a:pt x="327" y="134"/>
                </a:cubicBezTo>
                <a:cubicBezTo>
                  <a:pt x="327" y="141"/>
                  <a:pt x="332" y="147"/>
                  <a:pt x="339" y="147"/>
                </a:cubicBezTo>
                <a:cubicBezTo>
                  <a:pt x="346" y="147"/>
                  <a:pt x="352" y="141"/>
                  <a:pt x="352" y="134"/>
                </a:cubicBezTo>
                <a:cubicBezTo>
                  <a:pt x="352" y="127"/>
                  <a:pt x="346" y="121"/>
                  <a:pt x="339" y="121"/>
                </a:cubicBezTo>
                <a:close/>
                <a:moveTo>
                  <a:pt x="369" y="121"/>
                </a:moveTo>
                <a:cubicBezTo>
                  <a:pt x="362" y="121"/>
                  <a:pt x="356" y="127"/>
                  <a:pt x="356" y="134"/>
                </a:cubicBezTo>
                <a:cubicBezTo>
                  <a:pt x="356" y="141"/>
                  <a:pt x="362" y="147"/>
                  <a:pt x="369" y="147"/>
                </a:cubicBezTo>
                <a:cubicBezTo>
                  <a:pt x="376" y="147"/>
                  <a:pt x="382" y="141"/>
                  <a:pt x="382" y="134"/>
                </a:cubicBezTo>
                <a:cubicBezTo>
                  <a:pt x="382" y="127"/>
                  <a:pt x="376" y="121"/>
                  <a:pt x="369" y="121"/>
                </a:cubicBezTo>
                <a:close/>
                <a:moveTo>
                  <a:pt x="399" y="121"/>
                </a:moveTo>
                <a:cubicBezTo>
                  <a:pt x="392" y="121"/>
                  <a:pt x="386" y="127"/>
                  <a:pt x="386" y="134"/>
                </a:cubicBezTo>
                <a:cubicBezTo>
                  <a:pt x="386" y="141"/>
                  <a:pt x="392" y="147"/>
                  <a:pt x="399" y="147"/>
                </a:cubicBezTo>
                <a:cubicBezTo>
                  <a:pt x="406" y="147"/>
                  <a:pt x="412" y="141"/>
                  <a:pt x="412" y="134"/>
                </a:cubicBezTo>
                <a:cubicBezTo>
                  <a:pt x="412" y="127"/>
                  <a:pt x="406" y="121"/>
                  <a:pt x="399" y="121"/>
                </a:cubicBezTo>
                <a:close/>
                <a:moveTo>
                  <a:pt x="428" y="121"/>
                </a:moveTo>
                <a:cubicBezTo>
                  <a:pt x="421" y="121"/>
                  <a:pt x="416" y="127"/>
                  <a:pt x="416" y="134"/>
                </a:cubicBezTo>
                <a:cubicBezTo>
                  <a:pt x="416" y="141"/>
                  <a:pt x="421" y="147"/>
                  <a:pt x="428" y="147"/>
                </a:cubicBezTo>
                <a:cubicBezTo>
                  <a:pt x="436" y="147"/>
                  <a:pt x="441" y="141"/>
                  <a:pt x="441" y="134"/>
                </a:cubicBezTo>
                <a:cubicBezTo>
                  <a:pt x="441" y="127"/>
                  <a:pt x="436" y="121"/>
                  <a:pt x="428" y="121"/>
                </a:cubicBezTo>
                <a:close/>
                <a:moveTo>
                  <a:pt x="458" y="121"/>
                </a:moveTo>
                <a:cubicBezTo>
                  <a:pt x="451" y="121"/>
                  <a:pt x="445" y="127"/>
                  <a:pt x="445" y="134"/>
                </a:cubicBezTo>
                <a:cubicBezTo>
                  <a:pt x="445" y="141"/>
                  <a:pt x="451" y="147"/>
                  <a:pt x="458" y="147"/>
                </a:cubicBezTo>
                <a:cubicBezTo>
                  <a:pt x="465" y="147"/>
                  <a:pt x="471" y="141"/>
                  <a:pt x="471" y="134"/>
                </a:cubicBezTo>
                <a:cubicBezTo>
                  <a:pt x="471" y="127"/>
                  <a:pt x="465" y="121"/>
                  <a:pt x="458" y="121"/>
                </a:cubicBezTo>
                <a:close/>
                <a:moveTo>
                  <a:pt x="547" y="121"/>
                </a:moveTo>
                <a:cubicBezTo>
                  <a:pt x="540" y="121"/>
                  <a:pt x="534" y="127"/>
                  <a:pt x="534" y="134"/>
                </a:cubicBezTo>
                <a:cubicBezTo>
                  <a:pt x="534" y="141"/>
                  <a:pt x="540" y="147"/>
                  <a:pt x="547" y="147"/>
                </a:cubicBezTo>
                <a:cubicBezTo>
                  <a:pt x="554" y="147"/>
                  <a:pt x="560" y="141"/>
                  <a:pt x="560" y="134"/>
                </a:cubicBezTo>
                <a:cubicBezTo>
                  <a:pt x="560" y="127"/>
                  <a:pt x="554" y="121"/>
                  <a:pt x="547" y="121"/>
                </a:cubicBezTo>
                <a:close/>
                <a:moveTo>
                  <a:pt x="577" y="121"/>
                </a:moveTo>
                <a:cubicBezTo>
                  <a:pt x="570" y="121"/>
                  <a:pt x="564" y="127"/>
                  <a:pt x="564" y="134"/>
                </a:cubicBezTo>
                <a:cubicBezTo>
                  <a:pt x="564" y="141"/>
                  <a:pt x="570" y="147"/>
                  <a:pt x="577" y="147"/>
                </a:cubicBezTo>
                <a:cubicBezTo>
                  <a:pt x="584" y="147"/>
                  <a:pt x="590" y="141"/>
                  <a:pt x="590" y="134"/>
                </a:cubicBezTo>
                <a:cubicBezTo>
                  <a:pt x="590" y="127"/>
                  <a:pt x="584" y="121"/>
                  <a:pt x="577" y="121"/>
                </a:cubicBezTo>
                <a:close/>
                <a:moveTo>
                  <a:pt x="607" y="121"/>
                </a:moveTo>
                <a:cubicBezTo>
                  <a:pt x="599" y="121"/>
                  <a:pt x="594" y="127"/>
                  <a:pt x="594" y="134"/>
                </a:cubicBezTo>
                <a:cubicBezTo>
                  <a:pt x="594" y="141"/>
                  <a:pt x="599" y="147"/>
                  <a:pt x="607" y="147"/>
                </a:cubicBezTo>
                <a:cubicBezTo>
                  <a:pt x="614" y="147"/>
                  <a:pt x="619" y="141"/>
                  <a:pt x="619" y="134"/>
                </a:cubicBezTo>
                <a:cubicBezTo>
                  <a:pt x="619" y="127"/>
                  <a:pt x="614" y="121"/>
                  <a:pt x="607" y="121"/>
                </a:cubicBezTo>
                <a:close/>
                <a:moveTo>
                  <a:pt x="666" y="121"/>
                </a:moveTo>
                <a:cubicBezTo>
                  <a:pt x="659" y="121"/>
                  <a:pt x="653" y="127"/>
                  <a:pt x="653" y="134"/>
                </a:cubicBezTo>
                <a:cubicBezTo>
                  <a:pt x="653" y="141"/>
                  <a:pt x="659" y="147"/>
                  <a:pt x="666" y="147"/>
                </a:cubicBezTo>
                <a:cubicBezTo>
                  <a:pt x="673" y="147"/>
                  <a:pt x="679" y="141"/>
                  <a:pt x="679" y="134"/>
                </a:cubicBezTo>
                <a:cubicBezTo>
                  <a:pt x="679" y="127"/>
                  <a:pt x="673" y="121"/>
                  <a:pt x="666" y="121"/>
                </a:cubicBezTo>
                <a:close/>
                <a:moveTo>
                  <a:pt x="696" y="121"/>
                </a:moveTo>
                <a:cubicBezTo>
                  <a:pt x="688" y="121"/>
                  <a:pt x="683" y="127"/>
                  <a:pt x="683" y="134"/>
                </a:cubicBezTo>
                <a:cubicBezTo>
                  <a:pt x="683" y="141"/>
                  <a:pt x="688" y="147"/>
                  <a:pt x="696" y="147"/>
                </a:cubicBezTo>
                <a:cubicBezTo>
                  <a:pt x="703" y="147"/>
                  <a:pt x="708" y="141"/>
                  <a:pt x="708" y="134"/>
                </a:cubicBezTo>
                <a:cubicBezTo>
                  <a:pt x="708" y="127"/>
                  <a:pt x="703" y="121"/>
                  <a:pt x="696" y="121"/>
                </a:cubicBezTo>
                <a:close/>
                <a:moveTo>
                  <a:pt x="725" y="121"/>
                </a:moveTo>
                <a:cubicBezTo>
                  <a:pt x="718" y="121"/>
                  <a:pt x="712" y="127"/>
                  <a:pt x="712" y="134"/>
                </a:cubicBezTo>
                <a:cubicBezTo>
                  <a:pt x="712" y="141"/>
                  <a:pt x="718" y="147"/>
                  <a:pt x="725" y="147"/>
                </a:cubicBezTo>
                <a:cubicBezTo>
                  <a:pt x="732" y="147"/>
                  <a:pt x="738" y="141"/>
                  <a:pt x="738" y="134"/>
                </a:cubicBezTo>
                <a:cubicBezTo>
                  <a:pt x="738" y="127"/>
                  <a:pt x="732" y="121"/>
                  <a:pt x="725" y="121"/>
                </a:cubicBezTo>
                <a:close/>
                <a:moveTo>
                  <a:pt x="755" y="121"/>
                </a:moveTo>
                <a:cubicBezTo>
                  <a:pt x="748" y="121"/>
                  <a:pt x="742" y="127"/>
                  <a:pt x="742" y="134"/>
                </a:cubicBezTo>
                <a:cubicBezTo>
                  <a:pt x="742" y="141"/>
                  <a:pt x="748" y="147"/>
                  <a:pt x="755" y="147"/>
                </a:cubicBezTo>
                <a:cubicBezTo>
                  <a:pt x="762" y="147"/>
                  <a:pt x="768" y="141"/>
                  <a:pt x="768" y="134"/>
                </a:cubicBezTo>
                <a:cubicBezTo>
                  <a:pt x="768" y="127"/>
                  <a:pt x="762" y="121"/>
                  <a:pt x="755" y="121"/>
                </a:cubicBezTo>
                <a:close/>
                <a:moveTo>
                  <a:pt x="814" y="121"/>
                </a:moveTo>
                <a:cubicBezTo>
                  <a:pt x="807" y="121"/>
                  <a:pt x="801" y="127"/>
                  <a:pt x="801" y="134"/>
                </a:cubicBezTo>
                <a:cubicBezTo>
                  <a:pt x="801" y="141"/>
                  <a:pt x="807" y="147"/>
                  <a:pt x="814" y="147"/>
                </a:cubicBezTo>
                <a:cubicBezTo>
                  <a:pt x="821" y="147"/>
                  <a:pt x="827" y="141"/>
                  <a:pt x="827" y="134"/>
                </a:cubicBezTo>
                <a:cubicBezTo>
                  <a:pt x="827" y="127"/>
                  <a:pt x="821" y="121"/>
                  <a:pt x="814" y="121"/>
                </a:cubicBezTo>
                <a:close/>
                <a:moveTo>
                  <a:pt x="874" y="121"/>
                </a:moveTo>
                <a:cubicBezTo>
                  <a:pt x="867" y="121"/>
                  <a:pt x="861" y="127"/>
                  <a:pt x="861" y="134"/>
                </a:cubicBezTo>
                <a:cubicBezTo>
                  <a:pt x="861" y="141"/>
                  <a:pt x="867" y="147"/>
                  <a:pt x="874" y="147"/>
                </a:cubicBezTo>
                <a:cubicBezTo>
                  <a:pt x="881" y="147"/>
                  <a:pt x="886" y="141"/>
                  <a:pt x="886" y="134"/>
                </a:cubicBezTo>
                <a:cubicBezTo>
                  <a:pt x="886" y="127"/>
                  <a:pt x="881" y="121"/>
                  <a:pt x="874" y="121"/>
                </a:cubicBezTo>
                <a:close/>
                <a:moveTo>
                  <a:pt x="903" y="121"/>
                </a:moveTo>
                <a:cubicBezTo>
                  <a:pt x="896" y="121"/>
                  <a:pt x="891" y="127"/>
                  <a:pt x="891" y="134"/>
                </a:cubicBezTo>
                <a:cubicBezTo>
                  <a:pt x="891" y="141"/>
                  <a:pt x="896" y="147"/>
                  <a:pt x="903" y="147"/>
                </a:cubicBezTo>
                <a:cubicBezTo>
                  <a:pt x="910" y="147"/>
                  <a:pt x="916" y="141"/>
                  <a:pt x="916" y="134"/>
                </a:cubicBezTo>
                <a:cubicBezTo>
                  <a:pt x="916" y="127"/>
                  <a:pt x="910" y="121"/>
                  <a:pt x="903" y="121"/>
                </a:cubicBezTo>
                <a:close/>
                <a:moveTo>
                  <a:pt x="933" y="121"/>
                </a:moveTo>
                <a:cubicBezTo>
                  <a:pt x="926" y="121"/>
                  <a:pt x="920" y="127"/>
                  <a:pt x="920" y="134"/>
                </a:cubicBezTo>
                <a:cubicBezTo>
                  <a:pt x="920" y="141"/>
                  <a:pt x="926" y="147"/>
                  <a:pt x="933" y="147"/>
                </a:cubicBezTo>
                <a:cubicBezTo>
                  <a:pt x="940" y="147"/>
                  <a:pt x="946" y="141"/>
                  <a:pt x="946" y="134"/>
                </a:cubicBezTo>
                <a:cubicBezTo>
                  <a:pt x="946" y="127"/>
                  <a:pt x="940" y="121"/>
                  <a:pt x="933" y="121"/>
                </a:cubicBezTo>
                <a:close/>
                <a:moveTo>
                  <a:pt x="963" y="121"/>
                </a:moveTo>
                <a:cubicBezTo>
                  <a:pt x="956" y="121"/>
                  <a:pt x="950" y="127"/>
                  <a:pt x="950" y="134"/>
                </a:cubicBezTo>
                <a:cubicBezTo>
                  <a:pt x="950" y="141"/>
                  <a:pt x="956" y="147"/>
                  <a:pt x="963" y="147"/>
                </a:cubicBezTo>
                <a:cubicBezTo>
                  <a:pt x="970" y="147"/>
                  <a:pt x="975" y="141"/>
                  <a:pt x="975" y="134"/>
                </a:cubicBezTo>
                <a:cubicBezTo>
                  <a:pt x="975" y="127"/>
                  <a:pt x="970" y="121"/>
                  <a:pt x="963" y="121"/>
                </a:cubicBezTo>
                <a:close/>
                <a:moveTo>
                  <a:pt x="992" y="121"/>
                </a:moveTo>
                <a:cubicBezTo>
                  <a:pt x="985" y="121"/>
                  <a:pt x="980" y="127"/>
                  <a:pt x="980" y="134"/>
                </a:cubicBezTo>
                <a:cubicBezTo>
                  <a:pt x="980" y="141"/>
                  <a:pt x="985" y="147"/>
                  <a:pt x="992" y="147"/>
                </a:cubicBezTo>
                <a:cubicBezTo>
                  <a:pt x="999" y="147"/>
                  <a:pt x="1005" y="141"/>
                  <a:pt x="1005" y="134"/>
                </a:cubicBezTo>
                <a:cubicBezTo>
                  <a:pt x="1005" y="127"/>
                  <a:pt x="999" y="121"/>
                  <a:pt x="992" y="121"/>
                </a:cubicBezTo>
                <a:close/>
                <a:moveTo>
                  <a:pt x="1141" y="121"/>
                </a:moveTo>
                <a:cubicBezTo>
                  <a:pt x="1134" y="121"/>
                  <a:pt x="1128" y="127"/>
                  <a:pt x="1128" y="134"/>
                </a:cubicBezTo>
                <a:cubicBezTo>
                  <a:pt x="1128" y="141"/>
                  <a:pt x="1134" y="147"/>
                  <a:pt x="1141" y="147"/>
                </a:cubicBezTo>
                <a:cubicBezTo>
                  <a:pt x="1148" y="147"/>
                  <a:pt x="1153" y="141"/>
                  <a:pt x="1153" y="134"/>
                </a:cubicBezTo>
                <a:cubicBezTo>
                  <a:pt x="1153" y="127"/>
                  <a:pt x="1148" y="121"/>
                  <a:pt x="1141" y="121"/>
                </a:cubicBezTo>
                <a:close/>
                <a:moveTo>
                  <a:pt x="1170" y="121"/>
                </a:moveTo>
                <a:cubicBezTo>
                  <a:pt x="1163" y="121"/>
                  <a:pt x="1158" y="127"/>
                  <a:pt x="1158" y="134"/>
                </a:cubicBezTo>
                <a:cubicBezTo>
                  <a:pt x="1158" y="141"/>
                  <a:pt x="1163" y="147"/>
                  <a:pt x="1170" y="147"/>
                </a:cubicBezTo>
                <a:cubicBezTo>
                  <a:pt x="1177" y="147"/>
                  <a:pt x="1183" y="141"/>
                  <a:pt x="1183" y="134"/>
                </a:cubicBezTo>
                <a:cubicBezTo>
                  <a:pt x="1183" y="127"/>
                  <a:pt x="1177" y="121"/>
                  <a:pt x="1170" y="121"/>
                </a:cubicBezTo>
                <a:close/>
                <a:moveTo>
                  <a:pt x="1200" y="121"/>
                </a:moveTo>
                <a:cubicBezTo>
                  <a:pt x="1193" y="121"/>
                  <a:pt x="1187" y="127"/>
                  <a:pt x="1187" y="134"/>
                </a:cubicBezTo>
                <a:cubicBezTo>
                  <a:pt x="1187" y="141"/>
                  <a:pt x="1193" y="147"/>
                  <a:pt x="1200" y="147"/>
                </a:cubicBezTo>
                <a:cubicBezTo>
                  <a:pt x="1207" y="147"/>
                  <a:pt x="1213" y="141"/>
                  <a:pt x="1213" y="134"/>
                </a:cubicBezTo>
                <a:cubicBezTo>
                  <a:pt x="1213" y="127"/>
                  <a:pt x="1207" y="121"/>
                  <a:pt x="1200" y="121"/>
                </a:cubicBezTo>
                <a:close/>
                <a:moveTo>
                  <a:pt x="1230" y="121"/>
                </a:moveTo>
                <a:cubicBezTo>
                  <a:pt x="1223" y="121"/>
                  <a:pt x="1217" y="127"/>
                  <a:pt x="1217" y="134"/>
                </a:cubicBezTo>
                <a:cubicBezTo>
                  <a:pt x="1217" y="141"/>
                  <a:pt x="1223" y="147"/>
                  <a:pt x="1230" y="147"/>
                </a:cubicBezTo>
                <a:cubicBezTo>
                  <a:pt x="1237" y="147"/>
                  <a:pt x="1242" y="141"/>
                  <a:pt x="1242" y="134"/>
                </a:cubicBezTo>
                <a:cubicBezTo>
                  <a:pt x="1242" y="127"/>
                  <a:pt x="1237" y="121"/>
                  <a:pt x="1230" y="121"/>
                </a:cubicBezTo>
                <a:close/>
                <a:moveTo>
                  <a:pt x="1259" y="121"/>
                </a:moveTo>
                <a:cubicBezTo>
                  <a:pt x="1252" y="121"/>
                  <a:pt x="1247" y="127"/>
                  <a:pt x="1247" y="134"/>
                </a:cubicBezTo>
                <a:cubicBezTo>
                  <a:pt x="1247" y="141"/>
                  <a:pt x="1252" y="147"/>
                  <a:pt x="1259" y="147"/>
                </a:cubicBezTo>
                <a:cubicBezTo>
                  <a:pt x="1266" y="147"/>
                  <a:pt x="1272" y="141"/>
                  <a:pt x="1272" y="134"/>
                </a:cubicBezTo>
                <a:cubicBezTo>
                  <a:pt x="1272" y="127"/>
                  <a:pt x="1266" y="121"/>
                  <a:pt x="1259" y="121"/>
                </a:cubicBezTo>
                <a:close/>
                <a:moveTo>
                  <a:pt x="1289" y="121"/>
                </a:moveTo>
                <a:cubicBezTo>
                  <a:pt x="1282" y="121"/>
                  <a:pt x="1276" y="127"/>
                  <a:pt x="1276" y="134"/>
                </a:cubicBezTo>
                <a:cubicBezTo>
                  <a:pt x="1276" y="141"/>
                  <a:pt x="1282" y="147"/>
                  <a:pt x="1289" y="147"/>
                </a:cubicBezTo>
                <a:cubicBezTo>
                  <a:pt x="1296" y="147"/>
                  <a:pt x="1302" y="141"/>
                  <a:pt x="1302" y="134"/>
                </a:cubicBezTo>
                <a:cubicBezTo>
                  <a:pt x="1302" y="127"/>
                  <a:pt x="1296" y="121"/>
                  <a:pt x="1289" y="121"/>
                </a:cubicBezTo>
                <a:close/>
                <a:moveTo>
                  <a:pt x="1319" y="121"/>
                </a:moveTo>
                <a:cubicBezTo>
                  <a:pt x="1312" y="121"/>
                  <a:pt x="1306" y="127"/>
                  <a:pt x="1306" y="134"/>
                </a:cubicBezTo>
                <a:cubicBezTo>
                  <a:pt x="1306" y="141"/>
                  <a:pt x="1312" y="147"/>
                  <a:pt x="1319" y="147"/>
                </a:cubicBezTo>
                <a:cubicBezTo>
                  <a:pt x="1326" y="147"/>
                  <a:pt x="1331" y="141"/>
                  <a:pt x="1331" y="134"/>
                </a:cubicBezTo>
                <a:cubicBezTo>
                  <a:pt x="1331" y="127"/>
                  <a:pt x="1326" y="121"/>
                  <a:pt x="1319" y="121"/>
                </a:cubicBezTo>
                <a:close/>
                <a:moveTo>
                  <a:pt x="1348" y="121"/>
                </a:moveTo>
                <a:cubicBezTo>
                  <a:pt x="1341" y="121"/>
                  <a:pt x="1336" y="127"/>
                  <a:pt x="1336" y="134"/>
                </a:cubicBezTo>
                <a:cubicBezTo>
                  <a:pt x="1336" y="141"/>
                  <a:pt x="1341" y="147"/>
                  <a:pt x="1348" y="147"/>
                </a:cubicBezTo>
                <a:cubicBezTo>
                  <a:pt x="1355" y="147"/>
                  <a:pt x="1361" y="141"/>
                  <a:pt x="1361" y="134"/>
                </a:cubicBezTo>
                <a:cubicBezTo>
                  <a:pt x="1361" y="127"/>
                  <a:pt x="1355" y="121"/>
                  <a:pt x="1348" y="121"/>
                </a:cubicBezTo>
                <a:close/>
                <a:moveTo>
                  <a:pt x="1615" y="121"/>
                </a:moveTo>
                <a:cubicBezTo>
                  <a:pt x="1608" y="121"/>
                  <a:pt x="1603" y="127"/>
                  <a:pt x="1603" y="134"/>
                </a:cubicBezTo>
                <a:cubicBezTo>
                  <a:pt x="1603" y="141"/>
                  <a:pt x="1608" y="147"/>
                  <a:pt x="1615" y="147"/>
                </a:cubicBezTo>
                <a:cubicBezTo>
                  <a:pt x="1623" y="147"/>
                  <a:pt x="1628" y="141"/>
                  <a:pt x="1628" y="134"/>
                </a:cubicBezTo>
                <a:cubicBezTo>
                  <a:pt x="1628" y="127"/>
                  <a:pt x="1623" y="121"/>
                  <a:pt x="1615" y="121"/>
                </a:cubicBezTo>
                <a:close/>
                <a:moveTo>
                  <a:pt x="1645" y="121"/>
                </a:moveTo>
                <a:cubicBezTo>
                  <a:pt x="1638" y="121"/>
                  <a:pt x="1632" y="127"/>
                  <a:pt x="1632" y="134"/>
                </a:cubicBezTo>
                <a:cubicBezTo>
                  <a:pt x="1632" y="141"/>
                  <a:pt x="1638" y="147"/>
                  <a:pt x="1645" y="147"/>
                </a:cubicBezTo>
                <a:cubicBezTo>
                  <a:pt x="1652" y="147"/>
                  <a:pt x="1658" y="141"/>
                  <a:pt x="1658" y="134"/>
                </a:cubicBezTo>
                <a:cubicBezTo>
                  <a:pt x="1658" y="127"/>
                  <a:pt x="1652" y="121"/>
                  <a:pt x="1645" y="121"/>
                </a:cubicBezTo>
                <a:close/>
                <a:moveTo>
                  <a:pt x="1675" y="121"/>
                </a:moveTo>
                <a:cubicBezTo>
                  <a:pt x="1668" y="121"/>
                  <a:pt x="1662" y="127"/>
                  <a:pt x="1662" y="134"/>
                </a:cubicBezTo>
                <a:cubicBezTo>
                  <a:pt x="1662" y="141"/>
                  <a:pt x="1668" y="147"/>
                  <a:pt x="1675" y="147"/>
                </a:cubicBezTo>
                <a:cubicBezTo>
                  <a:pt x="1682" y="147"/>
                  <a:pt x="1688" y="141"/>
                  <a:pt x="1688" y="134"/>
                </a:cubicBezTo>
                <a:cubicBezTo>
                  <a:pt x="1688" y="127"/>
                  <a:pt x="1682" y="121"/>
                  <a:pt x="1675" y="121"/>
                </a:cubicBezTo>
                <a:close/>
                <a:moveTo>
                  <a:pt x="1704" y="121"/>
                </a:moveTo>
                <a:cubicBezTo>
                  <a:pt x="1697" y="121"/>
                  <a:pt x="1692" y="127"/>
                  <a:pt x="1692" y="134"/>
                </a:cubicBezTo>
                <a:cubicBezTo>
                  <a:pt x="1692" y="141"/>
                  <a:pt x="1697" y="147"/>
                  <a:pt x="1704" y="147"/>
                </a:cubicBezTo>
                <a:cubicBezTo>
                  <a:pt x="1712" y="147"/>
                  <a:pt x="1717" y="141"/>
                  <a:pt x="1717" y="134"/>
                </a:cubicBezTo>
                <a:cubicBezTo>
                  <a:pt x="1717" y="127"/>
                  <a:pt x="1712" y="121"/>
                  <a:pt x="1704" y="121"/>
                </a:cubicBezTo>
                <a:close/>
                <a:moveTo>
                  <a:pt x="1734" y="121"/>
                </a:moveTo>
                <a:cubicBezTo>
                  <a:pt x="1727" y="121"/>
                  <a:pt x="1721" y="127"/>
                  <a:pt x="1721" y="134"/>
                </a:cubicBezTo>
                <a:cubicBezTo>
                  <a:pt x="1721" y="141"/>
                  <a:pt x="1727" y="147"/>
                  <a:pt x="1734" y="147"/>
                </a:cubicBezTo>
                <a:cubicBezTo>
                  <a:pt x="1741" y="147"/>
                  <a:pt x="1747" y="141"/>
                  <a:pt x="1747" y="134"/>
                </a:cubicBezTo>
                <a:cubicBezTo>
                  <a:pt x="1747" y="127"/>
                  <a:pt x="1741" y="121"/>
                  <a:pt x="1734" y="121"/>
                </a:cubicBezTo>
                <a:close/>
                <a:moveTo>
                  <a:pt x="1853" y="121"/>
                </a:moveTo>
                <a:cubicBezTo>
                  <a:pt x="1846" y="121"/>
                  <a:pt x="1840" y="127"/>
                  <a:pt x="1840" y="134"/>
                </a:cubicBezTo>
                <a:cubicBezTo>
                  <a:pt x="1840" y="141"/>
                  <a:pt x="1846" y="147"/>
                  <a:pt x="1853" y="147"/>
                </a:cubicBezTo>
                <a:cubicBezTo>
                  <a:pt x="1860" y="147"/>
                  <a:pt x="1866" y="141"/>
                  <a:pt x="1866" y="134"/>
                </a:cubicBezTo>
                <a:cubicBezTo>
                  <a:pt x="1866" y="127"/>
                  <a:pt x="1860" y="121"/>
                  <a:pt x="1853" y="121"/>
                </a:cubicBezTo>
                <a:close/>
                <a:moveTo>
                  <a:pt x="1883" y="121"/>
                </a:moveTo>
                <a:cubicBezTo>
                  <a:pt x="1875" y="121"/>
                  <a:pt x="1870" y="127"/>
                  <a:pt x="1870" y="134"/>
                </a:cubicBezTo>
                <a:cubicBezTo>
                  <a:pt x="1870" y="141"/>
                  <a:pt x="1875" y="147"/>
                  <a:pt x="1883" y="147"/>
                </a:cubicBezTo>
                <a:cubicBezTo>
                  <a:pt x="1890" y="147"/>
                  <a:pt x="1895" y="141"/>
                  <a:pt x="1895" y="134"/>
                </a:cubicBezTo>
                <a:cubicBezTo>
                  <a:pt x="1895" y="127"/>
                  <a:pt x="1890" y="121"/>
                  <a:pt x="1883" y="121"/>
                </a:cubicBezTo>
                <a:close/>
                <a:moveTo>
                  <a:pt x="1912" y="121"/>
                </a:moveTo>
                <a:cubicBezTo>
                  <a:pt x="1905" y="121"/>
                  <a:pt x="1899" y="127"/>
                  <a:pt x="1899" y="134"/>
                </a:cubicBezTo>
                <a:cubicBezTo>
                  <a:pt x="1899" y="141"/>
                  <a:pt x="1905" y="147"/>
                  <a:pt x="1912" y="147"/>
                </a:cubicBezTo>
                <a:cubicBezTo>
                  <a:pt x="1919" y="147"/>
                  <a:pt x="1925" y="141"/>
                  <a:pt x="1925" y="134"/>
                </a:cubicBezTo>
                <a:cubicBezTo>
                  <a:pt x="1925" y="127"/>
                  <a:pt x="1919" y="121"/>
                  <a:pt x="1912" y="121"/>
                </a:cubicBezTo>
                <a:close/>
                <a:moveTo>
                  <a:pt x="2001" y="121"/>
                </a:moveTo>
                <a:cubicBezTo>
                  <a:pt x="1994" y="121"/>
                  <a:pt x="1988" y="127"/>
                  <a:pt x="1988" y="134"/>
                </a:cubicBezTo>
                <a:cubicBezTo>
                  <a:pt x="1988" y="141"/>
                  <a:pt x="1994" y="147"/>
                  <a:pt x="2001" y="147"/>
                </a:cubicBezTo>
                <a:cubicBezTo>
                  <a:pt x="2008" y="147"/>
                  <a:pt x="2014" y="141"/>
                  <a:pt x="2014" y="134"/>
                </a:cubicBezTo>
                <a:cubicBezTo>
                  <a:pt x="2014" y="127"/>
                  <a:pt x="2008" y="121"/>
                  <a:pt x="2001" y="121"/>
                </a:cubicBezTo>
                <a:close/>
                <a:moveTo>
                  <a:pt x="2031" y="121"/>
                </a:moveTo>
                <a:cubicBezTo>
                  <a:pt x="2024" y="121"/>
                  <a:pt x="2018" y="127"/>
                  <a:pt x="2018" y="134"/>
                </a:cubicBezTo>
                <a:cubicBezTo>
                  <a:pt x="2018" y="141"/>
                  <a:pt x="2024" y="147"/>
                  <a:pt x="2031" y="147"/>
                </a:cubicBezTo>
                <a:cubicBezTo>
                  <a:pt x="2038" y="147"/>
                  <a:pt x="2044" y="141"/>
                  <a:pt x="2044" y="134"/>
                </a:cubicBezTo>
                <a:cubicBezTo>
                  <a:pt x="2044" y="127"/>
                  <a:pt x="2038" y="121"/>
                  <a:pt x="2031" y="121"/>
                </a:cubicBezTo>
                <a:close/>
                <a:moveTo>
                  <a:pt x="2061" y="121"/>
                </a:moveTo>
                <a:cubicBezTo>
                  <a:pt x="2053" y="121"/>
                  <a:pt x="2048" y="127"/>
                  <a:pt x="2048" y="134"/>
                </a:cubicBezTo>
                <a:cubicBezTo>
                  <a:pt x="2048" y="141"/>
                  <a:pt x="2053" y="147"/>
                  <a:pt x="2061" y="147"/>
                </a:cubicBezTo>
                <a:cubicBezTo>
                  <a:pt x="2068" y="147"/>
                  <a:pt x="2073" y="141"/>
                  <a:pt x="2073" y="134"/>
                </a:cubicBezTo>
                <a:cubicBezTo>
                  <a:pt x="2073" y="127"/>
                  <a:pt x="2068" y="121"/>
                  <a:pt x="2061" y="121"/>
                </a:cubicBezTo>
                <a:close/>
                <a:moveTo>
                  <a:pt x="2090" y="121"/>
                </a:moveTo>
                <a:cubicBezTo>
                  <a:pt x="2083" y="121"/>
                  <a:pt x="2077" y="127"/>
                  <a:pt x="2077" y="134"/>
                </a:cubicBezTo>
                <a:cubicBezTo>
                  <a:pt x="2077" y="141"/>
                  <a:pt x="2083" y="147"/>
                  <a:pt x="2090" y="147"/>
                </a:cubicBezTo>
                <a:cubicBezTo>
                  <a:pt x="2097" y="147"/>
                  <a:pt x="2103" y="141"/>
                  <a:pt x="2103" y="134"/>
                </a:cubicBezTo>
                <a:cubicBezTo>
                  <a:pt x="2103" y="127"/>
                  <a:pt x="2097" y="121"/>
                  <a:pt x="2090" y="121"/>
                </a:cubicBezTo>
                <a:close/>
                <a:moveTo>
                  <a:pt x="2120" y="121"/>
                </a:moveTo>
                <a:cubicBezTo>
                  <a:pt x="2113" y="121"/>
                  <a:pt x="2107" y="127"/>
                  <a:pt x="2107" y="134"/>
                </a:cubicBezTo>
                <a:cubicBezTo>
                  <a:pt x="2107" y="141"/>
                  <a:pt x="2113" y="147"/>
                  <a:pt x="2120" y="147"/>
                </a:cubicBezTo>
                <a:cubicBezTo>
                  <a:pt x="2127" y="147"/>
                  <a:pt x="2133" y="141"/>
                  <a:pt x="2133" y="134"/>
                </a:cubicBezTo>
                <a:cubicBezTo>
                  <a:pt x="2133" y="127"/>
                  <a:pt x="2127" y="121"/>
                  <a:pt x="2120" y="121"/>
                </a:cubicBezTo>
                <a:close/>
                <a:moveTo>
                  <a:pt x="2150" y="121"/>
                </a:moveTo>
                <a:cubicBezTo>
                  <a:pt x="2143" y="121"/>
                  <a:pt x="2137" y="127"/>
                  <a:pt x="2137" y="134"/>
                </a:cubicBezTo>
                <a:cubicBezTo>
                  <a:pt x="2137" y="141"/>
                  <a:pt x="2143" y="147"/>
                  <a:pt x="2150" y="147"/>
                </a:cubicBezTo>
                <a:cubicBezTo>
                  <a:pt x="2157" y="147"/>
                  <a:pt x="2162" y="141"/>
                  <a:pt x="2162" y="134"/>
                </a:cubicBezTo>
                <a:cubicBezTo>
                  <a:pt x="2162" y="127"/>
                  <a:pt x="2157" y="121"/>
                  <a:pt x="2150" y="121"/>
                </a:cubicBezTo>
                <a:close/>
                <a:moveTo>
                  <a:pt x="2179" y="121"/>
                </a:moveTo>
                <a:cubicBezTo>
                  <a:pt x="2172" y="121"/>
                  <a:pt x="2166" y="127"/>
                  <a:pt x="2166" y="134"/>
                </a:cubicBezTo>
                <a:cubicBezTo>
                  <a:pt x="2166" y="141"/>
                  <a:pt x="2172" y="147"/>
                  <a:pt x="2179" y="147"/>
                </a:cubicBezTo>
                <a:cubicBezTo>
                  <a:pt x="2186" y="147"/>
                  <a:pt x="2192" y="141"/>
                  <a:pt x="2192" y="134"/>
                </a:cubicBezTo>
                <a:cubicBezTo>
                  <a:pt x="2192" y="127"/>
                  <a:pt x="2186" y="121"/>
                  <a:pt x="2179" y="121"/>
                </a:cubicBezTo>
                <a:close/>
                <a:moveTo>
                  <a:pt x="2209" y="121"/>
                </a:moveTo>
                <a:cubicBezTo>
                  <a:pt x="2202" y="121"/>
                  <a:pt x="2196" y="127"/>
                  <a:pt x="2196" y="134"/>
                </a:cubicBezTo>
                <a:cubicBezTo>
                  <a:pt x="2196" y="141"/>
                  <a:pt x="2202" y="147"/>
                  <a:pt x="2209" y="147"/>
                </a:cubicBezTo>
                <a:cubicBezTo>
                  <a:pt x="2216" y="147"/>
                  <a:pt x="2222" y="141"/>
                  <a:pt x="2222" y="134"/>
                </a:cubicBezTo>
                <a:cubicBezTo>
                  <a:pt x="2222" y="127"/>
                  <a:pt x="2216" y="121"/>
                  <a:pt x="2209" y="121"/>
                </a:cubicBezTo>
                <a:close/>
                <a:moveTo>
                  <a:pt x="2239" y="121"/>
                </a:moveTo>
                <a:cubicBezTo>
                  <a:pt x="2232" y="121"/>
                  <a:pt x="2226" y="127"/>
                  <a:pt x="2226" y="134"/>
                </a:cubicBezTo>
                <a:cubicBezTo>
                  <a:pt x="2226" y="141"/>
                  <a:pt x="2232" y="147"/>
                  <a:pt x="2239" y="147"/>
                </a:cubicBezTo>
                <a:cubicBezTo>
                  <a:pt x="2246" y="147"/>
                  <a:pt x="2251" y="141"/>
                  <a:pt x="2251" y="134"/>
                </a:cubicBezTo>
                <a:cubicBezTo>
                  <a:pt x="2251" y="127"/>
                  <a:pt x="2246" y="121"/>
                  <a:pt x="2239" y="121"/>
                </a:cubicBezTo>
                <a:close/>
                <a:moveTo>
                  <a:pt x="2268" y="121"/>
                </a:moveTo>
                <a:cubicBezTo>
                  <a:pt x="2261" y="121"/>
                  <a:pt x="2255" y="127"/>
                  <a:pt x="2255" y="134"/>
                </a:cubicBezTo>
                <a:cubicBezTo>
                  <a:pt x="2255" y="141"/>
                  <a:pt x="2261" y="147"/>
                  <a:pt x="2268" y="147"/>
                </a:cubicBezTo>
                <a:cubicBezTo>
                  <a:pt x="2275" y="147"/>
                  <a:pt x="2281" y="141"/>
                  <a:pt x="2281" y="134"/>
                </a:cubicBezTo>
                <a:cubicBezTo>
                  <a:pt x="2281" y="127"/>
                  <a:pt x="2275" y="121"/>
                  <a:pt x="2268" y="121"/>
                </a:cubicBezTo>
                <a:close/>
                <a:moveTo>
                  <a:pt x="2298" y="121"/>
                </a:moveTo>
                <a:cubicBezTo>
                  <a:pt x="2291" y="121"/>
                  <a:pt x="2285" y="127"/>
                  <a:pt x="2285" y="134"/>
                </a:cubicBezTo>
                <a:cubicBezTo>
                  <a:pt x="2285" y="141"/>
                  <a:pt x="2291" y="147"/>
                  <a:pt x="2298" y="147"/>
                </a:cubicBezTo>
                <a:cubicBezTo>
                  <a:pt x="2305" y="147"/>
                  <a:pt x="2311" y="141"/>
                  <a:pt x="2311" y="134"/>
                </a:cubicBezTo>
                <a:cubicBezTo>
                  <a:pt x="2311" y="127"/>
                  <a:pt x="2305" y="121"/>
                  <a:pt x="2298" y="121"/>
                </a:cubicBezTo>
                <a:close/>
                <a:moveTo>
                  <a:pt x="2328" y="121"/>
                </a:moveTo>
                <a:cubicBezTo>
                  <a:pt x="2321" y="121"/>
                  <a:pt x="2315" y="127"/>
                  <a:pt x="2315" y="134"/>
                </a:cubicBezTo>
                <a:cubicBezTo>
                  <a:pt x="2315" y="141"/>
                  <a:pt x="2321" y="147"/>
                  <a:pt x="2328" y="147"/>
                </a:cubicBezTo>
                <a:cubicBezTo>
                  <a:pt x="2335" y="147"/>
                  <a:pt x="2340" y="141"/>
                  <a:pt x="2340" y="134"/>
                </a:cubicBezTo>
                <a:cubicBezTo>
                  <a:pt x="2340" y="127"/>
                  <a:pt x="2335" y="121"/>
                  <a:pt x="2328" y="121"/>
                </a:cubicBezTo>
                <a:close/>
                <a:moveTo>
                  <a:pt x="2357" y="121"/>
                </a:moveTo>
                <a:cubicBezTo>
                  <a:pt x="2350" y="121"/>
                  <a:pt x="2345" y="127"/>
                  <a:pt x="2345" y="134"/>
                </a:cubicBezTo>
                <a:cubicBezTo>
                  <a:pt x="2345" y="141"/>
                  <a:pt x="2350" y="147"/>
                  <a:pt x="2357" y="147"/>
                </a:cubicBezTo>
                <a:cubicBezTo>
                  <a:pt x="2364" y="147"/>
                  <a:pt x="2370" y="141"/>
                  <a:pt x="2370" y="134"/>
                </a:cubicBezTo>
                <a:cubicBezTo>
                  <a:pt x="2370" y="127"/>
                  <a:pt x="2364" y="121"/>
                  <a:pt x="2357" y="121"/>
                </a:cubicBezTo>
                <a:close/>
                <a:moveTo>
                  <a:pt x="2387" y="121"/>
                </a:moveTo>
                <a:cubicBezTo>
                  <a:pt x="2380" y="121"/>
                  <a:pt x="2374" y="127"/>
                  <a:pt x="2374" y="134"/>
                </a:cubicBezTo>
                <a:cubicBezTo>
                  <a:pt x="2374" y="141"/>
                  <a:pt x="2380" y="147"/>
                  <a:pt x="2387" y="147"/>
                </a:cubicBezTo>
                <a:cubicBezTo>
                  <a:pt x="2394" y="147"/>
                  <a:pt x="2400" y="141"/>
                  <a:pt x="2400" y="134"/>
                </a:cubicBezTo>
                <a:cubicBezTo>
                  <a:pt x="2400" y="127"/>
                  <a:pt x="2394" y="121"/>
                  <a:pt x="2387" y="121"/>
                </a:cubicBezTo>
                <a:close/>
                <a:moveTo>
                  <a:pt x="2417" y="121"/>
                </a:moveTo>
                <a:cubicBezTo>
                  <a:pt x="2410" y="121"/>
                  <a:pt x="2404" y="127"/>
                  <a:pt x="2404" y="134"/>
                </a:cubicBezTo>
                <a:cubicBezTo>
                  <a:pt x="2404" y="141"/>
                  <a:pt x="2410" y="147"/>
                  <a:pt x="2417" y="147"/>
                </a:cubicBezTo>
                <a:cubicBezTo>
                  <a:pt x="2424" y="147"/>
                  <a:pt x="2429" y="141"/>
                  <a:pt x="2429" y="134"/>
                </a:cubicBezTo>
                <a:cubicBezTo>
                  <a:pt x="2429" y="127"/>
                  <a:pt x="2424" y="121"/>
                  <a:pt x="2417" y="121"/>
                </a:cubicBezTo>
                <a:close/>
                <a:moveTo>
                  <a:pt x="2446" y="121"/>
                </a:moveTo>
                <a:cubicBezTo>
                  <a:pt x="2439" y="121"/>
                  <a:pt x="2434" y="127"/>
                  <a:pt x="2434" y="134"/>
                </a:cubicBezTo>
                <a:cubicBezTo>
                  <a:pt x="2434" y="141"/>
                  <a:pt x="2439" y="147"/>
                  <a:pt x="2446" y="147"/>
                </a:cubicBezTo>
                <a:cubicBezTo>
                  <a:pt x="2453" y="147"/>
                  <a:pt x="2459" y="141"/>
                  <a:pt x="2459" y="134"/>
                </a:cubicBezTo>
                <a:cubicBezTo>
                  <a:pt x="2459" y="127"/>
                  <a:pt x="2453" y="121"/>
                  <a:pt x="2446" y="121"/>
                </a:cubicBezTo>
                <a:close/>
                <a:moveTo>
                  <a:pt x="2476" y="121"/>
                </a:moveTo>
                <a:cubicBezTo>
                  <a:pt x="2469" y="121"/>
                  <a:pt x="2463" y="127"/>
                  <a:pt x="2463" y="134"/>
                </a:cubicBezTo>
                <a:cubicBezTo>
                  <a:pt x="2463" y="141"/>
                  <a:pt x="2469" y="147"/>
                  <a:pt x="2476" y="147"/>
                </a:cubicBezTo>
                <a:cubicBezTo>
                  <a:pt x="2483" y="147"/>
                  <a:pt x="2489" y="141"/>
                  <a:pt x="2489" y="134"/>
                </a:cubicBezTo>
                <a:cubicBezTo>
                  <a:pt x="2489" y="127"/>
                  <a:pt x="2483" y="121"/>
                  <a:pt x="2476" y="121"/>
                </a:cubicBezTo>
                <a:close/>
                <a:moveTo>
                  <a:pt x="2506" y="121"/>
                </a:moveTo>
                <a:cubicBezTo>
                  <a:pt x="2499" y="121"/>
                  <a:pt x="2493" y="127"/>
                  <a:pt x="2493" y="134"/>
                </a:cubicBezTo>
                <a:cubicBezTo>
                  <a:pt x="2493" y="141"/>
                  <a:pt x="2499" y="147"/>
                  <a:pt x="2506" y="147"/>
                </a:cubicBezTo>
                <a:cubicBezTo>
                  <a:pt x="2513" y="147"/>
                  <a:pt x="2518" y="141"/>
                  <a:pt x="2518" y="134"/>
                </a:cubicBezTo>
                <a:cubicBezTo>
                  <a:pt x="2518" y="127"/>
                  <a:pt x="2513" y="121"/>
                  <a:pt x="2506" y="121"/>
                </a:cubicBezTo>
                <a:close/>
                <a:moveTo>
                  <a:pt x="2535" y="121"/>
                </a:moveTo>
                <a:cubicBezTo>
                  <a:pt x="2528" y="121"/>
                  <a:pt x="2523" y="127"/>
                  <a:pt x="2523" y="134"/>
                </a:cubicBezTo>
                <a:cubicBezTo>
                  <a:pt x="2523" y="141"/>
                  <a:pt x="2528" y="147"/>
                  <a:pt x="2535" y="147"/>
                </a:cubicBezTo>
                <a:cubicBezTo>
                  <a:pt x="2542" y="147"/>
                  <a:pt x="2548" y="141"/>
                  <a:pt x="2548" y="134"/>
                </a:cubicBezTo>
                <a:cubicBezTo>
                  <a:pt x="2548" y="127"/>
                  <a:pt x="2542" y="121"/>
                  <a:pt x="2535" y="121"/>
                </a:cubicBezTo>
                <a:close/>
                <a:moveTo>
                  <a:pt x="2565" y="121"/>
                </a:moveTo>
                <a:cubicBezTo>
                  <a:pt x="2558" y="121"/>
                  <a:pt x="2552" y="127"/>
                  <a:pt x="2552" y="134"/>
                </a:cubicBezTo>
                <a:cubicBezTo>
                  <a:pt x="2552" y="141"/>
                  <a:pt x="2558" y="147"/>
                  <a:pt x="2565" y="147"/>
                </a:cubicBezTo>
                <a:cubicBezTo>
                  <a:pt x="2572" y="147"/>
                  <a:pt x="2578" y="141"/>
                  <a:pt x="2578" y="134"/>
                </a:cubicBezTo>
                <a:cubicBezTo>
                  <a:pt x="2578" y="127"/>
                  <a:pt x="2572" y="121"/>
                  <a:pt x="2565" y="121"/>
                </a:cubicBezTo>
                <a:close/>
                <a:moveTo>
                  <a:pt x="2595" y="121"/>
                </a:moveTo>
                <a:cubicBezTo>
                  <a:pt x="2588" y="121"/>
                  <a:pt x="2582" y="127"/>
                  <a:pt x="2582" y="134"/>
                </a:cubicBezTo>
                <a:cubicBezTo>
                  <a:pt x="2582" y="141"/>
                  <a:pt x="2588" y="147"/>
                  <a:pt x="2595" y="147"/>
                </a:cubicBezTo>
                <a:cubicBezTo>
                  <a:pt x="2602" y="147"/>
                  <a:pt x="2607" y="141"/>
                  <a:pt x="2607" y="134"/>
                </a:cubicBezTo>
                <a:cubicBezTo>
                  <a:pt x="2607" y="127"/>
                  <a:pt x="2602" y="121"/>
                  <a:pt x="2595" y="121"/>
                </a:cubicBezTo>
                <a:close/>
                <a:moveTo>
                  <a:pt x="2624" y="121"/>
                </a:moveTo>
                <a:cubicBezTo>
                  <a:pt x="2617" y="121"/>
                  <a:pt x="2612" y="127"/>
                  <a:pt x="2612" y="134"/>
                </a:cubicBezTo>
                <a:cubicBezTo>
                  <a:pt x="2612" y="141"/>
                  <a:pt x="2617" y="147"/>
                  <a:pt x="2624" y="147"/>
                </a:cubicBezTo>
                <a:cubicBezTo>
                  <a:pt x="2631" y="147"/>
                  <a:pt x="2637" y="141"/>
                  <a:pt x="2637" y="134"/>
                </a:cubicBezTo>
                <a:cubicBezTo>
                  <a:pt x="2637" y="127"/>
                  <a:pt x="2631" y="121"/>
                  <a:pt x="2624" y="121"/>
                </a:cubicBezTo>
                <a:close/>
                <a:moveTo>
                  <a:pt x="2654" y="121"/>
                </a:moveTo>
                <a:cubicBezTo>
                  <a:pt x="2647" y="121"/>
                  <a:pt x="2641" y="127"/>
                  <a:pt x="2641" y="134"/>
                </a:cubicBezTo>
                <a:cubicBezTo>
                  <a:pt x="2641" y="141"/>
                  <a:pt x="2647" y="147"/>
                  <a:pt x="2654" y="147"/>
                </a:cubicBezTo>
                <a:cubicBezTo>
                  <a:pt x="2661" y="147"/>
                  <a:pt x="2667" y="141"/>
                  <a:pt x="2667" y="134"/>
                </a:cubicBezTo>
                <a:cubicBezTo>
                  <a:pt x="2667" y="127"/>
                  <a:pt x="2661" y="121"/>
                  <a:pt x="2654" y="121"/>
                </a:cubicBezTo>
                <a:close/>
                <a:moveTo>
                  <a:pt x="2684" y="121"/>
                </a:moveTo>
                <a:cubicBezTo>
                  <a:pt x="2677" y="121"/>
                  <a:pt x="2671" y="127"/>
                  <a:pt x="2671" y="134"/>
                </a:cubicBezTo>
                <a:cubicBezTo>
                  <a:pt x="2671" y="141"/>
                  <a:pt x="2677" y="147"/>
                  <a:pt x="2684" y="147"/>
                </a:cubicBezTo>
                <a:cubicBezTo>
                  <a:pt x="2691" y="147"/>
                  <a:pt x="2696" y="141"/>
                  <a:pt x="2696" y="134"/>
                </a:cubicBezTo>
                <a:cubicBezTo>
                  <a:pt x="2696" y="127"/>
                  <a:pt x="2691" y="121"/>
                  <a:pt x="2684" y="121"/>
                </a:cubicBezTo>
                <a:close/>
                <a:moveTo>
                  <a:pt x="2713" y="121"/>
                </a:moveTo>
                <a:cubicBezTo>
                  <a:pt x="2706" y="121"/>
                  <a:pt x="2701" y="127"/>
                  <a:pt x="2701" y="134"/>
                </a:cubicBezTo>
                <a:cubicBezTo>
                  <a:pt x="2701" y="141"/>
                  <a:pt x="2706" y="147"/>
                  <a:pt x="2713" y="147"/>
                </a:cubicBezTo>
                <a:cubicBezTo>
                  <a:pt x="2720" y="147"/>
                  <a:pt x="2726" y="141"/>
                  <a:pt x="2726" y="134"/>
                </a:cubicBezTo>
                <a:cubicBezTo>
                  <a:pt x="2726" y="127"/>
                  <a:pt x="2720" y="121"/>
                  <a:pt x="2713" y="121"/>
                </a:cubicBezTo>
                <a:close/>
                <a:moveTo>
                  <a:pt x="2743" y="121"/>
                </a:moveTo>
                <a:cubicBezTo>
                  <a:pt x="2736" y="121"/>
                  <a:pt x="2730" y="127"/>
                  <a:pt x="2730" y="134"/>
                </a:cubicBezTo>
                <a:cubicBezTo>
                  <a:pt x="2730" y="141"/>
                  <a:pt x="2736" y="147"/>
                  <a:pt x="2743" y="147"/>
                </a:cubicBezTo>
                <a:cubicBezTo>
                  <a:pt x="2750" y="147"/>
                  <a:pt x="2756" y="141"/>
                  <a:pt x="2756" y="134"/>
                </a:cubicBezTo>
                <a:cubicBezTo>
                  <a:pt x="2756" y="127"/>
                  <a:pt x="2750" y="121"/>
                  <a:pt x="2743" y="121"/>
                </a:cubicBezTo>
                <a:close/>
                <a:moveTo>
                  <a:pt x="2773" y="121"/>
                </a:moveTo>
                <a:cubicBezTo>
                  <a:pt x="2766" y="121"/>
                  <a:pt x="2760" y="127"/>
                  <a:pt x="2760" y="134"/>
                </a:cubicBezTo>
                <a:cubicBezTo>
                  <a:pt x="2760" y="141"/>
                  <a:pt x="2766" y="147"/>
                  <a:pt x="2773" y="147"/>
                </a:cubicBezTo>
                <a:cubicBezTo>
                  <a:pt x="2780" y="147"/>
                  <a:pt x="2785" y="141"/>
                  <a:pt x="2785" y="134"/>
                </a:cubicBezTo>
                <a:cubicBezTo>
                  <a:pt x="2785" y="127"/>
                  <a:pt x="2780" y="121"/>
                  <a:pt x="2773" y="121"/>
                </a:cubicBezTo>
                <a:close/>
                <a:moveTo>
                  <a:pt x="2802" y="121"/>
                </a:moveTo>
                <a:cubicBezTo>
                  <a:pt x="2795" y="121"/>
                  <a:pt x="2790" y="127"/>
                  <a:pt x="2790" y="134"/>
                </a:cubicBezTo>
                <a:cubicBezTo>
                  <a:pt x="2790" y="141"/>
                  <a:pt x="2795" y="147"/>
                  <a:pt x="2802" y="147"/>
                </a:cubicBezTo>
                <a:cubicBezTo>
                  <a:pt x="2809" y="147"/>
                  <a:pt x="2815" y="141"/>
                  <a:pt x="2815" y="134"/>
                </a:cubicBezTo>
                <a:cubicBezTo>
                  <a:pt x="2815" y="127"/>
                  <a:pt x="2809" y="121"/>
                  <a:pt x="2802" y="121"/>
                </a:cubicBezTo>
                <a:close/>
                <a:moveTo>
                  <a:pt x="280" y="151"/>
                </a:moveTo>
                <a:cubicBezTo>
                  <a:pt x="273" y="151"/>
                  <a:pt x="267" y="157"/>
                  <a:pt x="267" y="164"/>
                </a:cubicBezTo>
                <a:cubicBezTo>
                  <a:pt x="267" y="171"/>
                  <a:pt x="273" y="177"/>
                  <a:pt x="280" y="177"/>
                </a:cubicBezTo>
                <a:cubicBezTo>
                  <a:pt x="287" y="177"/>
                  <a:pt x="293" y="171"/>
                  <a:pt x="293" y="164"/>
                </a:cubicBezTo>
                <a:cubicBezTo>
                  <a:pt x="293" y="157"/>
                  <a:pt x="287" y="151"/>
                  <a:pt x="280" y="151"/>
                </a:cubicBezTo>
                <a:close/>
                <a:moveTo>
                  <a:pt x="310" y="151"/>
                </a:moveTo>
                <a:cubicBezTo>
                  <a:pt x="303" y="151"/>
                  <a:pt x="297" y="157"/>
                  <a:pt x="297" y="164"/>
                </a:cubicBezTo>
                <a:cubicBezTo>
                  <a:pt x="297" y="171"/>
                  <a:pt x="303" y="177"/>
                  <a:pt x="310" y="177"/>
                </a:cubicBezTo>
                <a:cubicBezTo>
                  <a:pt x="317" y="177"/>
                  <a:pt x="323" y="171"/>
                  <a:pt x="323" y="164"/>
                </a:cubicBezTo>
                <a:cubicBezTo>
                  <a:pt x="323" y="157"/>
                  <a:pt x="317" y="151"/>
                  <a:pt x="310" y="151"/>
                </a:cubicBezTo>
                <a:close/>
                <a:moveTo>
                  <a:pt x="339" y="151"/>
                </a:moveTo>
                <a:cubicBezTo>
                  <a:pt x="332" y="151"/>
                  <a:pt x="327" y="157"/>
                  <a:pt x="327" y="164"/>
                </a:cubicBezTo>
                <a:cubicBezTo>
                  <a:pt x="327" y="171"/>
                  <a:pt x="332" y="177"/>
                  <a:pt x="339" y="177"/>
                </a:cubicBezTo>
                <a:cubicBezTo>
                  <a:pt x="346" y="177"/>
                  <a:pt x="352" y="171"/>
                  <a:pt x="352" y="164"/>
                </a:cubicBezTo>
                <a:cubicBezTo>
                  <a:pt x="352" y="157"/>
                  <a:pt x="346" y="151"/>
                  <a:pt x="339" y="151"/>
                </a:cubicBezTo>
                <a:close/>
                <a:moveTo>
                  <a:pt x="369" y="151"/>
                </a:moveTo>
                <a:cubicBezTo>
                  <a:pt x="362" y="151"/>
                  <a:pt x="356" y="157"/>
                  <a:pt x="356" y="164"/>
                </a:cubicBezTo>
                <a:cubicBezTo>
                  <a:pt x="356" y="171"/>
                  <a:pt x="362" y="177"/>
                  <a:pt x="369" y="177"/>
                </a:cubicBezTo>
                <a:cubicBezTo>
                  <a:pt x="376" y="177"/>
                  <a:pt x="382" y="171"/>
                  <a:pt x="382" y="164"/>
                </a:cubicBezTo>
                <a:cubicBezTo>
                  <a:pt x="382" y="157"/>
                  <a:pt x="376" y="151"/>
                  <a:pt x="369" y="151"/>
                </a:cubicBezTo>
                <a:close/>
                <a:moveTo>
                  <a:pt x="399" y="151"/>
                </a:moveTo>
                <a:cubicBezTo>
                  <a:pt x="392" y="151"/>
                  <a:pt x="386" y="157"/>
                  <a:pt x="386" y="164"/>
                </a:cubicBezTo>
                <a:cubicBezTo>
                  <a:pt x="386" y="171"/>
                  <a:pt x="392" y="177"/>
                  <a:pt x="399" y="177"/>
                </a:cubicBezTo>
                <a:cubicBezTo>
                  <a:pt x="406" y="177"/>
                  <a:pt x="412" y="171"/>
                  <a:pt x="412" y="164"/>
                </a:cubicBezTo>
                <a:cubicBezTo>
                  <a:pt x="412" y="157"/>
                  <a:pt x="406" y="151"/>
                  <a:pt x="399" y="151"/>
                </a:cubicBezTo>
                <a:close/>
                <a:moveTo>
                  <a:pt x="428" y="151"/>
                </a:moveTo>
                <a:cubicBezTo>
                  <a:pt x="421" y="151"/>
                  <a:pt x="416" y="157"/>
                  <a:pt x="416" y="164"/>
                </a:cubicBezTo>
                <a:cubicBezTo>
                  <a:pt x="416" y="171"/>
                  <a:pt x="421" y="177"/>
                  <a:pt x="428" y="177"/>
                </a:cubicBezTo>
                <a:cubicBezTo>
                  <a:pt x="436" y="177"/>
                  <a:pt x="441" y="171"/>
                  <a:pt x="441" y="164"/>
                </a:cubicBezTo>
                <a:cubicBezTo>
                  <a:pt x="441" y="157"/>
                  <a:pt x="436" y="151"/>
                  <a:pt x="428" y="151"/>
                </a:cubicBezTo>
                <a:close/>
                <a:moveTo>
                  <a:pt x="458" y="151"/>
                </a:moveTo>
                <a:cubicBezTo>
                  <a:pt x="451" y="151"/>
                  <a:pt x="445" y="157"/>
                  <a:pt x="445" y="164"/>
                </a:cubicBezTo>
                <a:cubicBezTo>
                  <a:pt x="445" y="171"/>
                  <a:pt x="451" y="177"/>
                  <a:pt x="458" y="177"/>
                </a:cubicBezTo>
                <a:cubicBezTo>
                  <a:pt x="465" y="177"/>
                  <a:pt x="471" y="171"/>
                  <a:pt x="471" y="164"/>
                </a:cubicBezTo>
                <a:cubicBezTo>
                  <a:pt x="471" y="157"/>
                  <a:pt x="465" y="151"/>
                  <a:pt x="458" y="151"/>
                </a:cubicBezTo>
                <a:close/>
                <a:moveTo>
                  <a:pt x="488" y="151"/>
                </a:moveTo>
                <a:cubicBezTo>
                  <a:pt x="481" y="151"/>
                  <a:pt x="475" y="157"/>
                  <a:pt x="475" y="164"/>
                </a:cubicBezTo>
                <a:cubicBezTo>
                  <a:pt x="475" y="171"/>
                  <a:pt x="481" y="177"/>
                  <a:pt x="488" y="177"/>
                </a:cubicBezTo>
                <a:cubicBezTo>
                  <a:pt x="495" y="177"/>
                  <a:pt x="501" y="171"/>
                  <a:pt x="501" y="164"/>
                </a:cubicBezTo>
                <a:cubicBezTo>
                  <a:pt x="501" y="157"/>
                  <a:pt x="495" y="151"/>
                  <a:pt x="488" y="151"/>
                </a:cubicBezTo>
                <a:close/>
                <a:moveTo>
                  <a:pt x="517" y="151"/>
                </a:moveTo>
                <a:cubicBezTo>
                  <a:pt x="510" y="151"/>
                  <a:pt x="505" y="157"/>
                  <a:pt x="505" y="164"/>
                </a:cubicBezTo>
                <a:cubicBezTo>
                  <a:pt x="505" y="171"/>
                  <a:pt x="510" y="177"/>
                  <a:pt x="517" y="177"/>
                </a:cubicBezTo>
                <a:cubicBezTo>
                  <a:pt x="525" y="177"/>
                  <a:pt x="530" y="171"/>
                  <a:pt x="530" y="164"/>
                </a:cubicBezTo>
                <a:cubicBezTo>
                  <a:pt x="530" y="157"/>
                  <a:pt x="525" y="151"/>
                  <a:pt x="517" y="151"/>
                </a:cubicBezTo>
                <a:close/>
                <a:moveTo>
                  <a:pt x="547" y="151"/>
                </a:moveTo>
                <a:cubicBezTo>
                  <a:pt x="540" y="151"/>
                  <a:pt x="534" y="157"/>
                  <a:pt x="534" y="164"/>
                </a:cubicBezTo>
                <a:cubicBezTo>
                  <a:pt x="534" y="171"/>
                  <a:pt x="540" y="177"/>
                  <a:pt x="547" y="177"/>
                </a:cubicBezTo>
                <a:cubicBezTo>
                  <a:pt x="554" y="177"/>
                  <a:pt x="560" y="171"/>
                  <a:pt x="560" y="164"/>
                </a:cubicBezTo>
                <a:cubicBezTo>
                  <a:pt x="560" y="157"/>
                  <a:pt x="554" y="151"/>
                  <a:pt x="547" y="151"/>
                </a:cubicBezTo>
                <a:close/>
                <a:moveTo>
                  <a:pt x="577" y="151"/>
                </a:moveTo>
                <a:cubicBezTo>
                  <a:pt x="570" y="151"/>
                  <a:pt x="564" y="157"/>
                  <a:pt x="564" y="164"/>
                </a:cubicBezTo>
                <a:cubicBezTo>
                  <a:pt x="564" y="171"/>
                  <a:pt x="570" y="177"/>
                  <a:pt x="577" y="177"/>
                </a:cubicBezTo>
                <a:cubicBezTo>
                  <a:pt x="584" y="177"/>
                  <a:pt x="590" y="171"/>
                  <a:pt x="590" y="164"/>
                </a:cubicBezTo>
                <a:cubicBezTo>
                  <a:pt x="590" y="157"/>
                  <a:pt x="584" y="151"/>
                  <a:pt x="577" y="151"/>
                </a:cubicBezTo>
                <a:close/>
                <a:moveTo>
                  <a:pt x="607" y="151"/>
                </a:moveTo>
                <a:cubicBezTo>
                  <a:pt x="599" y="151"/>
                  <a:pt x="594" y="157"/>
                  <a:pt x="594" y="164"/>
                </a:cubicBezTo>
                <a:cubicBezTo>
                  <a:pt x="594" y="171"/>
                  <a:pt x="599" y="177"/>
                  <a:pt x="607" y="177"/>
                </a:cubicBezTo>
                <a:cubicBezTo>
                  <a:pt x="614" y="177"/>
                  <a:pt x="619" y="171"/>
                  <a:pt x="619" y="164"/>
                </a:cubicBezTo>
                <a:cubicBezTo>
                  <a:pt x="619" y="157"/>
                  <a:pt x="614" y="151"/>
                  <a:pt x="607" y="151"/>
                </a:cubicBezTo>
                <a:close/>
                <a:moveTo>
                  <a:pt x="636" y="151"/>
                </a:moveTo>
                <a:cubicBezTo>
                  <a:pt x="629" y="151"/>
                  <a:pt x="623" y="157"/>
                  <a:pt x="623" y="164"/>
                </a:cubicBezTo>
                <a:cubicBezTo>
                  <a:pt x="623" y="171"/>
                  <a:pt x="629" y="177"/>
                  <a:pt x="636" y="177"/>
                </a:cubicBezTo>
                <a:cubicBezTo>
                  <a:pt x="643" y="177"/>
                  <a:pt x="649" y="171"/>
                  <a:pt x="649" y="164"/>
                </a:cubicBezTo>
                <a:cubicBezTo>
                  <a:pt x="649" y="157"/>
                  <a:pt x="643" y="151"/>
                  <a:pt x="636" y="151"/>
                </a:cubicBezTo>
                <a:close/>
                <a:moveTo>
                  <a:pt x="666" y="151"/>
                </a:moveTo>
                <a:cubicBezTo>
                  <a:pt x="659" y="151"/>
                  <a:pt x="653" y="157"/>
                  <a:pt x="653" y="164"/>
                </a:cubicBezTo>
                <a:cubicBezTo>
                  <a:pt x="653" y="171"/>
                  <a:pt x="659" y="177"/>
                  <a:pt x="666" y="177"/>
                </a:cubicBezTo>
                <a:cubicBezTo>
                  <a:pt x="673" y="177"/>
                  <a:pt x="679" y="171"/>
                  <a:pt x="679" y="164"/>
                </a:cubicBezTo>
                <a:cubicBezTo>
                  <a:pt x="679" y="157"/>
                  <a:pt x="673" y="151"/>
                  <a:pt x="666" y="151"/>
                </a:cubicBezTo>
                <a:close/>
                <a:moveTo>
                  <a:pt x="696" y="151"/>
                </a:moveTo>
                <a:cubicBezTo>
                  <a:pt x="688" y="151"/>
                  <a:pt x="683" y="157"/>
                  <a:pt x="683" y="164"/>
                </a:cubicBezTo>
                <a:cubicBezTo>
                  <a:pt x="683" y="171"/>
                  <a:pt x="688" y="177"/>
                  <a:pt x="696" y="177"/>
                </a:cubicBezTo>
                <a:cubicBezTo>
                  <a:pt x="703" y="177"/>
                  <a:pt x="708" y="171"/>
                  <a:pt x="708" y="164"/>
                </a:cubicBezTo>
                <a:cubicBezTo>
                  <a:pt x="708" y="157"/>
                  <a:pt x="703" y="151"/>
                  <a:pt x="696" y="151"/>
                </a:cubicBezTo>
                <a:close/>
                <a:moveTo>
                  <a:pt x="725" y="151"/>
                </a:moveTo>
                <a:cubicBezTo>
                  <a:pt x="718" y="151"/>
                  <a:pt x="712" y="157"/>
                  <a:pt x="712" y="164"/>
                </a:cubicBezTo>
                <a:cubicBezTo>
                  <a:pt x="712" y="171"/>
                  <a:pt x="718" y="177"/>
                  <a:pt x="725" y="177"/>
                </a:cubicBezTo>
                <a:cubicBezTo>
                  <a:pt x="732" y="177"/>
                  <a:pt x="738" y="171"/>
                  <a:pt x="738" y="164"/>
                </a:cubicBezTo>
                <a:cubicBezTo>
                  <a:pt x="738" y="157"/>
                  <a:pt x="732" y="151"/>
                  <a:pt x="725" y="151"/>
                </a:cubicBezTo>
                <a:close/>
                <a:moveTo>
                  <a:pt x="755" y="151"/>
                </a:moveTo>
                <a:cubicBezTo>
                  <a:pt x="748" y="151"/>
                  <a:pt x="742" y="157"/>
                  <a:pt x="742" y="164"/>
                </a:cubicBezTo>
                <a:cubicBezTo>
                  <a:pt x="742" y="171"/>
                  <a:pt x="748" y="177"/>
                  <a:pt x="755" y="177"/>
                </a:cubicBezTo>
                <a:cubicBezTo>
                  <a:pt x="762" y="177"/>
                  <a:pt x="768" y="171"/>
                  <a:pt x="768" y="164"/>
                </a:cubicBezTo>
                <a:cubicBezTo>
                  <a:pt x="768" y="157"/>
                  <a:pt x="762" y="151"/>
                  <a:pt x="755" y="151"/>
                </a:cubicBezTo>
                <a:close/>
                <a:moveTo>
                  <a:pt x="785" y="151"/>
                </a:moveTo>
                <a:cubicBezTo>
                  <a:pt x="778" y="151"/>
                  <a:pt x="772" y="157"/>
                  <a:pt x="772" y="164"/>
                </a:cubicBezTo>
                <a:cubicBezTo>
                  <a:pt x="772" y="171"/>
                  <a:pt x="778" y="177"/>
                  <a:pt x="785" y="177"/>
                </a:cubicBezTo>
                <a:cubicBezTo>
                  <a:pt x="792" y="177"/>
                  <a:pt x="797" y="171"/>
                  <a:pt x="797" y="164"/>
                </a:cubicBezTo>
                <a:cubicBezTo>
                  <a:pt x="797" y="157"/>
                  <a:pt x="792" y="151"/>
                  <a:pt x="785" y="151"/>
                </a:cubicBezTo>
                <a:close/>
                <a:moveTo>
                  <a:pt x="814" y="151"/>
                </a:moveTo>
                <a:cubicBezTo>
                  <a:pt x="807" y="151"/>
                  <a:pt x="801" y="157"/>
                  <a:pt x="801" y="164"/>
                </a:cubicBezTo>
                <a:cubicBezTo>
                  <a:pt x="801" y="171"/>
                  <a:pt x="807" y="177"/>
                  <a:pt x="814" y="177"/>
                </a:cubicBezTo>
                <a:cubicBezTo>
                  <a:pt x="821" y="177"/>
                  <a:pt x="827" y="171"/>
                  <a:pt x="827" y="164"/>
                </a:cubicBezTo>
                <a:cubicBezTo>
                  <a:pt x="827" y="157"/>
                  <a:pt x="821" y="151"/>
                  <a:pt x="814" y="151"/>
                </a:cubicBezTo>
                <a:close/>
                <a:moveTo>
                  <a:pt x="844" y="151"/>
                </a:moveTo>
                <a:cubicBezTo>
                  <a:pt x="837" y="151"/>
                  <a:pt x="831" y="157"/>
                  <a:pt x="831" y="164"/>
                </a:cubicBezTo>
                <a:cubicBezTo>
                  <a:pt x="831" y="171"/>
                  <a:pt x="837" y="177"/>
                  <a:pt x="844" y="177"/>
                </a:cubicBezTo>
                <a:cubicBezTo>
                  <a:pt x="851" y="177"/>
                  <a:pt x="857" y="171"/>
                  <a:pt x="857" y="164"/>
                </a:cubicBezTo>
                <a:cubicBezTo>
                  <a:pt x="857" y="157"/>
                  <a:pt x="851" y="151"/>
                  <a:pt x="844" y="151"/>
                </a:cubicBezTo>
                <a:close/>
                <a:moveTo>
                  <a:pt x="874" y="151"/>
                </a:moveTo>
                <a:cubicBezTo>
                  <a:pt x="867" y="151"/>
                  <a:pt x="861" y="157"/>
                  <a:pt x="861" y="164"/>
                </a:cubicBezTo>
                <a:cubicBezTo>
                  <a:pt x="861" y="171"/>
                  <a:pt x="867" y="177"/>
                  <a:pt x="874" y="177"/>
                </a:cubicBezTo>
                <a:cubicBezTo>
                  <a:pt x="881" y="177"/>
                  <a:pt x="886" y="171"/>
                  <a:pt x="886" y="164"/>
                </a:cubicBezTo>
                <a:cubicBezTo>
                  <a:pt x="886" y="157"/>
                  <a:pt x="881" y="151"/>
                  <a:pt x="874" y="151"/>
                </a:cubicBezTo>
                <a:close/>
                <a:moveTo>
                  <a:pt x="963" y="151"/>
                </a:moveTo>
                <a:cubicBezTo>
                  <a:pt x="956" y="151"/>
                  <a:pt x="950" y="157"/>
                  <a:pt x="950" y="164"/>
                </a:cubicBezTo>
                <a:cubicBezTo>
                  <a:pt x="950" y="171"/>
                  <a:pt x="956" y="177"/>
                  <a:pt x="963" y="177"/>
                </a:cubicBezTo>
                <a:cubicBezTo>
                  <a:pt x="970" y="177"/>
                  <a:pt x="975" y="171"/>
                  <a:pt x="975" y="164"/>
                </a:cubicBezTo>
                <a:cubicBezTo>
                  <a:pt x="975" y="157"/>
                  <a:pt x="970" y="151"/>
                  <a:pt x="963" y="151"/>
                </a:cubicBezTo>
                <a:close/>
                <a:moveTo>
                  <a:pt x="992" y="151"/>
                </a:moveTo>
                <a:cubicBezTo>
                  <a:pt x="985" y="151"/>
                  <a:pt x="980" y="157"/>
                  <a:pt x="980" y="164"/>
                </a:cubicBezTo>
                <a:cubicBezTo>
                  <a:pt x="980" y="171"/>
                  <a:pt x="985" y="177"/>
                  <a:pt x="992" y="177"/>
                </a:cubicBezTo>
                <a:cubicBezTo>
                  <a:pt x="999" y="177"/>
                  <a:pt x="1005" y="171"/>
                  <a:pt x="1005" y="164"/>
                </a:cubicBezTo>
                <a:cubicBezTo>
                  <a:pt x="1005" y="157"/>
                  <a:pt x="999" y="151"/>
                  <a:pt x="992" y="151"/>
                </a:cubicBezTo>
                <a:close/>
                <a:moveTo>
                  <a:pt x="1022" y="151"/>
                </a:moveTo>
                <a:cubicBezTo>
                  <a:pt x="1015" y="151"/>
                  <a:pt x="1009" y="157"/>
                  <a:pt x="1009" y="164"/>
                </a:cubicBezTo>
                <a:cubicBezTo>
                  <a:pt x="1009" y="171"/>
                  <a:pt x="1015" y="177"/>
                  <a:pt x="1022" y="177"/>
                </a:cubicBezTo>
                <a:cubicBezTo>
                  <a:pt x="1029" y="177"/>
                  <a:pt x="1035" y="171"/>
                  <a:pt x="1035" y="164"/>
                </a:cubicBezTo>
                <a:cubicBezTo>
                  <a:pt x="1035" y="157"/>
                  <a:pt x="1029" y="151"/>
                  <a:pt x="1022" y="151"/>
                </a:cubicBezTo>
                <a:close/>
                <a:moveTo>
                  <a:pt x="1111" y="151"/>
                </a:moveTo>
                <a:cubicBezTo>
                  <a:pt x="1104" y="151"/>
                  <a:pt x="1098" y="157"/>
                  <a:pt x="1098" y="164"/>
                </a:cubicBezTo>
                <a:cubicBezTo>
                  <a:pt x="1098" y="171"/>
                  <a:pt x="1104" y="177"/>
                  <a:pt x="1111" y="177"/>
                </a:cubicBezTo>
                <a:cubicBezTo>
                  <a:pt x="1118" y="177"/>
                  <a:pt x="1124" y="171"/>
                  <a:pt x="1124" y="164"/>
                </a:cubicBezTo>
                <a:cubicBezTo>
                  <a:pt x="1124" y="157"/>
                  <a:pt x="1118" y="151"/>
                  <a:pt x="1111" y="151"/>
                </a:cubicBezTo>
                <a:close/>
                <a:moveTo>
                  <a:pt x="1141" y="151"/>
                </a:moveTo>
                <a:cubicBezTo>
                  <a:pt x="1134" y="151"/>
                  <a:pt x="1128" y="157"/>
                  <a:pt x="1128" y="164"/>
                </a:cubicBezTo>
                <a:cubicBezTo>
                  <a:pt x="1128" y="171"/>
                  <a:pt x="1134" y="177"/>
                  <a:pt x="1141" y="177"/>
                </a:cubicBezTo>
                <a:cubicBezTo>
                  <a:pt x="1148" y="177"/>
                  <a:pt x="1153" y="171"/>
                  <a:pt x="1153" y="164"/>
                </a:cubicBezTo>
                <a:cubicBezTo>
                  <a:pt x="1153" y="157"/>
                  <a:pt x="1148" y="151"/>
                  <a:pt x="1141" y="151"/>
                </a:cubicBezTo>
                <a:close/>
                <a:moveTo>
                  <a:pt x="1170" y="151"/>
                </a:moveTo>
                <a:cubicBezTo>
                  <a:pt x="1163" y="151"/>
                  <a:pt x="1158" y="157"/>
                  <a:pt x="1158" y="164"/>
                </a:cubicBezTo>
                <a:cubicBezTo>
                  <a:pt x="1158" y="171"/>
                  <a:pt x="1163" y="177"/>
                  <a:pt x="1170" y="177"/>
                </a:cubicBezTo>
                <a:cubicBezTo>
                  <a:pt x="1177" y="177"/>
                  <a:pt x="1183" y="171"/>
                  <a:pt x="1183" y="164"/>
                </a:cubicBezTo>
                <a:cubicBezTo>
                  <a:pt x="1183" y="157"/>
                  <a:pt x="1177" y="151"/>
                  <a:pt x="1170" y="151"/>
                </a:cubicBezTo>
                <a:close/>
                <a:moveTo>
                  <a:pt x="1200" y="151"/>
                </a:moveTo>
                <a:cubicBezTo>
                  <a:pt x="1193" y="151"/>
                  <a:pt x="1187" y="157"/>
                  <a:pt x="1187" y="164"/>
                </a:cubicBezTo>
                <a:cubicBezTo>
                  <a:pt x="1187" y="171"/>
                  <a:pt x="1193" y="177"/>
                  <a:pt x="1200" y="177"/>
                </a:cubicBezTo>
                <a:cubicBezTo>
                  <a:pt x="1207" y="177"/>
                  <a:pt x="1213" y="171"/>
                  <a:pt x="1213" y="164"/>
                </a:cubicBezTo>
                <a:cubicBezTo>
                  <a:pt x="1213" y="157"/>
                  <a:pt x="1207" y="151"/>
                  <a:pt x="1200" y="151"/>
                </a:cubicBezTo>
                <a:close/>
                <a:moveTo>
                  <a:pt x="1230" y="151"/>
                </a:moveTo>
                <a:cubicBezTo>
                  <a:pt x="1223" y="151"/>
                  <a:pt x="1217" y="157"/>
                  <a:pt x="1217" y="164"/>
                </a:cubicBezTo>
                <a:cubicBezTo>
                  <a:pt x="1217" y="171"/>
                  <a:pt x="1223" y="177"/>
                  <a:pt x="1230" y="177"/>
                </a:cubicBezTo>
                <a:cubicBezTo>
                  <a:pt x="1237" y="177"/>
                  <a:pt x="1242" y="171"/>
                  <a:pt x="1242" y="164"/>
                </a:cubicBezTo>
                <a:cubicBezTo>
                  <a:pt x="1242" y="157"/>
                  <a:pt x="1237" y="151"/>
                  <a:pt x="1230" y="151"/>
                </a:cubicBezTo>
                <a:close/>
                <a:moveTo>
                  <a:pt x="1259" y="151"/>
                </a:moveTo>
                <a:cubicBezTo>
                  <a:pt x="1252" y="151"/>
                  <a:pt x="1247" y="157"/>
                  <a:pt x="1247" y="164"/>
                </a:cubicBezTo>
                <a:cubicBezTo>
                  <a:pt x="1247" y="171"/>
                  <a:pt x="1252" y="177"/>
                  <a:pt x="1259" y="177"/>
                </a:cubicBezTo>
                <a:cubicBezTo>
                  <a:pt x="1266" y="177"/>
                  <a:pt x="1272" y="171"/>
                  <a:pt x="1272" y="164"/>
                </a:cubicBezTo>
                <a:cubicBezTo>
                  <a:pt x="1272" y="157"/>
                  <a:pt x="1266" y="151"/>
                  <a:pt x="1259" y="151"/>
                </a:cubicBezTo>
                <a:close/>
                <a:moveTo>
                  <a:pt x="1586" y="151"/>
                </a:moveTo>
                <a:cubicBezTo>
                  <a:pt x="1579" y="151"/>
                  <a:pt x="1573" y="157"/>
                  <a:pt x="1573" y="164"/>
                </a:cubicBezTo>
                <a:cubicBezTo>
                  <a:pt x="1573" y="171"/>
                  <a:pt x="1579" y="177"/>
                  <a:pt x="1586" y="177"/>
                </a:cubicBezTo>
                <a:cubicBezTo>
                  <a:pt x="1593" y="177"/>
                  <a:pt x="1599" y="171"/>
                  <a:pt x="1599" y="164"/>
                </a:cubicBezTo>
                <a:cubicBezTo>
                  <a:pt x="1599" y="157"/>
                  <a:pt x="1593" y="151"/>
                  <a:pt x="1586" y="151"/>
                </a:cubicBezTo>
                <a:close/>
                <a:moveTo>
                  <a:pt x="1615" y="151"/>
                </a:moveTo>
                <a:cubicBezTo>
                  <a:pt x="1608" y="151"/>
                  <a:pt x="1603" y="157"/>
                  <a:pt x="1603" y="164"/>
                </a:cubicBezTo>
                <a:cubicBezTo>
                  <a:pt x="1603" y="171"/>
                  <a:pt x="1608" y="177"/>
                  <a:pt x="1615" y="177"/>
                </a:cubicBezTo>
                <a:cubicBezTo>
                  <a:pt x="1623" y="177"/>
                  <a:pt x="1628" y="171"/>
                  <a:pt x="1628" y="164"/>
                </a:cubicBezTo>
                <a:cubicBezTo>
                  <a:pt x="1628" y="157"/>
                  <a:pt x="1623" y="151"/>
                  <a:pt x="1615" y="151"/>
                </a:cubicBezTo>
                <a:close/>
                <a:moveTo>
                  <a:pt x="1645" y="151"/>
                </a:moveTo>
                <a:cubicBezTo>
                  <a:pt x="1638" y="151"/>
                  <a:pt x="1632" y="157"/>
                  <a:pt x="1632" y="164"/>
                </a:cubicBezTo>
                <a:cubicBezTo>
                  <a:pt x="1632" y="171"/>
                  <a:pt x="1638" y="177"/>
                  <a:pt x="1645" y="177"/>
                </a:cubicBezTo>
                <a:cubicBezTo>
                  <a:pt x="1652" y="177"/>
                  <a:pt x="1658" y="171"/>
                  <a:pt x="1658" y="164"/>
                </a:cubicBezTo>
                <a:cubicBezTo>
                  <a:pt x="1658" y="157"/>
                  <a:pt x="1652" y="151"/>
                  <a:pt x="1645" y="151"/>
                </a:cubicBezTo>
                <a:close/>
                <a:moveTo>
                  <a:pt x="1675" y="151"/>
                </a:moveTo>
                <a:cubicBezTo>
                  <a:pt x="1668" y="151"/>
                  <a:pt x="1662" y="157"/>
                  <a:pt x="1662" y="164"/>
                </a:cubicBezTo>
                <a:cubicBezTo>
                  <a:pt x="1662" y="171"/>
                  <a:pt x="1668" y="177"/>
                  <a:pt x="1675" y="177"/>
                </a:cubicBezTo>
                <a:cubicBezTo>
                  <a:pt x="1682" y="177"/>
                  <a:pt x="1688" y="171"/>
                  <a:pt x="1688" y="164"/>
                </a:cubicBezTo>
                <a:cubicBezTo>
                  <a:pt x="1688" y="157"/>
                  <a:pt x="1682" y="151"/>
                  <a:pt x="1675" y="151"/>
                </a:cubicBezTo>
                <a:close/>
                <a:moveTo>
                  <a:pt x="1704" y="151"/>
                </a:moveTo>
                <a:cubicBezTo>
                  <a:pt x="1697" y="151"/>
                  <a:pt x="1692" y="157"/>
                  <a:pt x="1692" y="164"/>
                </a:cubicBezTo>
                <a:cubicBezTo>
                  <a:pt x="1692" y="171"/>
                  <a:pt x="1697" y="177"/>
                  <a:pt x="1704" y="177"/>
                </a:cubicBezTo>
                <a:cubicBezTo>
                  <a:pt x="1712" y="177"/>
                  <a:pt x="1717" y="171"/>
                  <a:pt x="1717" y="164"/>
                </a:cubicBezTo>
                <a:cubicBezTo>
                  <a:pt x="1717" y="157"/>
                  <a:pt x="1712" y="151"/>
                  <a:pt x="1704" y="151"/>
                </a:cubicBezTo>
                <a:close/>
                <a:moveTo>
                  <a:pt x="1734" y="151"/>
                </a:moveTo>
                <a:cubicBezTo>
                  <a:pt x="1727" y="151"/>
                  <a:pt x="1721" y="157"/>
                  <a:pt x="1721" y="164"/>
                </a:cubicBezTo>
                <a:cubicBezTo>
                  <a:pt x="1721" y="171"/>
                  <a:pt x="1727" y="177"/>
                  <a:pt x="1734" y="177"/>
                </a:cubicBezTo>
                <a:cubicBezTo>
                  <a:pt x="1741" y="177"/>
                  <a:pt x="1747" y="171"/>
                  <a:pt x="1747" y="164"/>
                </a:cubicBezTo>
                <a:cubicBezTo>
                  <a:pt x="1747" y="157"/>
                  <a:pt x="1741" y="151"/>
                  <a:pt x="1734" y="151"/>
                </a:cubicBezTo>
                <a:close/>
                <a:moveTo>
                  <a:pt x="1764" y="151"/>
                </a:moveTo>
                <a:cubicBezTo>
                  <a:pt x="1757" y="151"/>
                  <a:pt x="1751" y="157"/>
                  <a:pt x="1751" y="164"/>
                </a:cubicBezTo>
                <a:cubicBezTo>
                  <a:pt x="1751" y="171"/>
                  <a:pt x="1757" y="177"/>
                  <a:pt x="1764" y="177"/>
                </a:cubicBezTo>
                <a:cubicBezTo>
                  <a:pt x="1771" y="177"/>
                  <a:pt x="1777" y="171"/>
                  <a:pt x="1777" y="164"/>
                </a:cubicBezTo>
                <a:cubicBezTo>
                  <a:pt x="1777" y="157"/>
                  <a:pt x="1771" y="151"/>
                  <a:pt x="1764" y="151"/>
                </a:cubicBezTo>
                <a:close/>
                <a:moveTo>
                  <a:pt x="1793" y="151"/>
                </a:moveTo>
                <a:cubicBezTo>
                  <a:pt x="1786" y="151"/>
                  <a:pt x="1781" y="157"/>
                  <a:pt x="1781" y="164"/>
                </a:cubicBezTo>
                <a:cubicBezTo>
                  <a:pt x="1781" y="171"/>
                  <a:pt x="1786" y="177"/>
                  <a:pt x="1793" y="177"/>
                </a:cubicBezTo>
                <a:cubicBezTo>
                  <a:pt x="1801" y="177"/>
                  <a:pt x="1806" y="171"/>
                  <a:pt x="1806" y="164"/>
                </a:cubicBezTo>
                <a:cubicBezTo>
                  <a:pt x="1806" y="157"/>
                  <a:pt x="1801" y="151"/>
                  <a:pt x="1793" y="151"/>
                </a:cubicBezTo>
                <a:close/>
                <a:moveTo>
                  <a:pt x="1823" y="151"/>
                </a:moveTo>
                <a:cubicBezTo>
                  <a:pt x="1816" y="151"/>
                  <a:pt x="1810" y="157"/>
                  <a:pt x="1810" y="164"/>
                </a:cubicBezTo>
                <a:cubicBezTo>
                  <a:pt x="1810" y="171"/>
                  <a:pt x="1816" y="177"/>
                  <a:pt x="1823" y="177"/>
                </a:cubicBezTo>
                <a:cubicBezTo>
                  <a:pt x="1830" y="177"/>
                  <a:pt x="1836" y="171"/>
                  <a:pt x="1836" y="164"/>
                </a:cubicBezTo>
                <a:cubicBezTo>
                  <a:pt x="1836" y="157"/>
                  <a:pt x="1830" y="151"/>
                  <a:pt x="1823" y="151"/>
                </a:cubicBezTo>
                <a:close/>
                <a:moveTo>
                  <a:pt x="1853" y="151"/>
                </a:moveTo>
                <a:cubicBezTo>
                  <a:pt x="1846" y="151"/>
                  <a:pt x="1840" y="157"/>
                  <a:pt x="1840" y="164"/>
                </a:cubicBezTo>
                <a:cubicBezTo>
                  <a:pt x="1840" y="171"/>
                  <a:pt x="1846" y="177"/>
                  <a:pt x="1853" y="177"/>
                </a:cubicBezTo>
                <a:cubicBezTo>
                  <a:pt x="1860" y="177"/>
                  <a:pt x="1866" y="171"/>
                  <a:pt x="1866" y="164"/>
                </a:cubicBezTo>
                <a:cubicBezTo>
                  <a:pt x="1866" y="157"/>
                  <a:pt x="1860" y="151"/>
                  <a:pt x="1853" y="151"/>
                </a:cubicBezTo>
                <a:close/>
                <a:moveTo>
                  <a:pt x="1883" y="151"/>
                </a:moveTo>
                <a:cubicBezTo>
                  <a:pt x="1875" y="151"/>
                  <a:pt x="1870" y="157"/>
                  <a:pt x="1870" y="164"/>
                </a:cubicBezTo>
                <a:cubicBezTo>
                  <a:pt x="1870" y="171"/>
                  <a:pt x="1875" y="177"/>
                  <a:pt x="1883" y="177"/>
                </a:cubicBezTo>
                <a:cubicBezTo>
                  <a:pt x="1890" y="177"/>
                  <a:pt x="1895" y="171"/>
                  <a:pt x="1895" y="164"/>
                </a:cubicBezTo>
                <a:cubicBezTo>
                  <a:pt x="1895" y="157"/>
                  <a:pt x="1890" y="151"/>
                  <a:pt x="1883" y="151"/>
                </a:cubicBezTo>
                <a:close/>
                <a:moveTo>
                  <a:pt x="1912" y="151"/>
                </a:moveTo>
                <a:cubicBezTo>
                  <a:pt x="1905" y="151"/>
                  <a:pt x="1899" y="157"/>
                  <a:pt x="1899" y="164"/>
                </a:cubicBezTo>
                <a:cubicBezTo>
                  <a:pt x="1899" y="171"/>
                  <a:pt x="1905" y="177"/>
                  <a:pt x="1912" y="177"/>
                </a:cubicBezTo>
                <a:cubicBezTo>
                  <a:pt x="1919" y="177"/>
                  <a:pt x="1925" y="171"/>
                  <a:pt x="1925" y="164"/>
                </a:cubicBezTo>
                <a:cubicBezTo>
                  <a:pt x="1925" y="157"/>
                  <a:pt x="1919" y="151"/>
                  <a:pt x="1912" y="151"/>
                </a:cubicBezTo>
                <a:close/>
                <a:moveTo>
                  <a:pt x="1942" y="151"/>
                </a:moveTo>
                <a:cubicBezTo>
                  <a:pt x="1935" y="151"/>
                  <a:pt x="1929" y="157"/>
                  <a:pt x="1929" y="164"/>
                </a:cubicBezTo>
                <a:cubicBezTo>
                  <a:pt x="1929" y="171"/>
                  <a:pt x="1935" y="177"/>
                  <a:pt x="1942" y="177"/>
                </a:cubicBezTo>
                <a:cubicBezTo>
                  <a:pt x="1949" y="177"/>
                  <a:pt x="1955" y="171"/>
                  <a:pt x="1955" y="164"/>
                </a:cubicBezTo>
                <a:cubicBezTo>
                  <a:pt x="1955" y="157"/>
                  <a:pt x="1949" y="151"/>
                  <a:pt x="1942" y="151"/>
                </a:cubicBezTo>
                <a:close/>
                <a:moveTo>
                  <a:pt x="1972" y="151"/>
                </a:moveTo>
                <a:cubicBezTo>
                  <a:pt x="1964" y="151"/>
                  <a:pt x="1959" y="157"/>
                  <a:pt x="1959" y="164"/>
                </a:cubicBezTo>
                <a:cubicBezTo>
                  <a:pt x="1959" y="171"/>
                  <a:pt x="1964" y="177"/>
                  <a:pt x="1972" y="177"/>
                </a:cubicBezTo>
                <a:cubicBezTo>
                  <a:pt x="1979" y="177"/>
                  <a:pt x="1984" y="171"/>
                  <a:pt x="1984" y="164"/>
                </a:cubicBezTo>
                <a:cubicBezTo>
                  <a:pt x="1984" y="157"/>
                  <a:pt x="1979" y="151"/>
                  <a:pt x="1972" y="151"/>
                </a:cubicBezTo>
                <a:close/>
                <a:moveTo>
                  <a:pt x="2001" y="151"/>
                </a:moveTo>
                <a:cubicBezTo>
                  <a:pt x="1994" y="151"/>
                  <a:pt x="1988" y="157"/>
                  <a:pt x="1988" y="164"/>
                </a:cubicBezTo>
                <a:cubicBezTo>
                  <a:pt x="1988" y="171"/>
                  <a:pt x="1994" y="177"/>
                  <a:pt x="2001" y="177"/>
                </a:cubicBezTo>
                <a:cubicBezTo>
                  <a:pt x="2008" y="177"/>
                  <a:pt x="2014" y="171"/>
                  <a:pt x="2014" y="164"/>
                </a:cubicBezTo>
                <a:cubicBezTo>
                  <a:pt x="2014" y="157"/>
                  <a:pt x="2008" y="151"/>
                  <a:pt x="2001" y="151"/>
                </a:cubicBezTo>
                <a:close/>
                <a:moveTo>
                  <a:pt x="2031" y="151"/>
                </a:moveTo>
                <a:cubicBezTo>
                  <a:pt x="2024" y="151"/>
                  <a:pt x="2018" y="157"/>
                  <a:pt x="2018" y="164"/>
                </a:cubicBezTo>
                <a:cubicBezTo>
                  <a:pt x="2018" y="171"/>
                  <a:pt x="2024" y="177"/>
                  <a:pt x="2031" y="177"/>
                </a:cubicBezTo>
                <a:cubicBezTo>
                  <a:pt x="2038" y="177"/>
                  <a:pt x="2044" y="171"/>
                  <a:pt x="2044" y="164"/>
                </a:cubicBezTo>
                <a:cubicBezTo>
                  <a:pt x="2044" y="157"/>
                  <a:pt x="2038" y="151"/>
                  <a:pt x="2031" y="151"/>
                </a:cubicBezTo>
                <a:close/>
                <a:moveTo>
                  <a:pt x="2061" y="151"/>
                </a:moveTo>
                <a:cubicBezTo>
                  <a:pt x="2053" y="151"/>
                  <a:pt x="2048" y="157"/>
                  <a:pt x="2048" y="164"/>
                </a:cubicBezTo>
                <a:cubicBezTo>
                  <a:pt x="2048" y="171"/>
                  <a:pt x="2053" y="177"/>
                  <a:pt x="2061" y="177"/>
                </a:cubicBezTo>
                <a:cubicBezTo>
                  <a:pt x="2068" y="177"/>
                  <a:pt x="2073" y="171"/>
                  <a:pt x="2073" y="164"/>
                </a:cubicBezTo>
                <a:cubicBezTo>
                  <a:pt x="2073" y="157"/>
                  <a:pt x="2068" y="151"/>
                  <a:pt x="2061" y="151"/>
                </a:cubicBezTo>
                <a:close/>
                <a:moveTo>
                  <a:pt x="2090" y="151"/>
                </a:moveTo>
                <a:cubicBezTo>
                  <a:pt x="2083" y="151"/>
                  <a:pt x="2077" y="157"/>
                  <a:pt x="2077" y="164"/>
                </a:cubicBezTo>
                <a:cubicBezTo>
                  <a:pt x="2077" y="171"/>
                  <a:pt x="2083" y="177"/>
                  <a:pt x="2090" y="177"/>
                </a:cubicBezTo>
                <a:cubicBezTo>
                  <a:pt x="2097" y="177"/>
                  <a:pt x="2103" y="171"/>
                  <a:pt x="2103" y="164"/>
                </a:cubicBezTo>
                <a:cubicBezTo>
                  <a:pt x="2103" y="157"/>
                  <a:pt x="2097" y="151"/>
                  <a:pt x="2090" y="151"/>
                </a:cubicBezTo>
                <a:close/>
                <a:moveTo>
                  <a:pt x="2120" y="151"/>
                </a:moveTo>
                <a:cubicBezTo>
                  <a:pt x="2113" y="151"/>
                  <a:pt x="2107" y="157"/>
                  <a:pt x="2107" y="164"/>
                </a:cubicBezTo>
                <a:cubicBezTo>
                  <a:pt x="2107" y="171"/>
                  <a:pt x="2113" y="177"/>
                  <a:pt x="2120" y="177"/>
                </a:cubicBezTo>
                <a:cubicBezTo>
                  <a:pt x="2127" y="177"/>
                  <a:pt x="2133" y="171"/>
                  <a:pt x="2133" y="164"/>
                </a:cubicBezTo>
                <a:cubicBezTo>
                  <a:pt x="2133" y="157"/>
                  <a:pt x="2127" y="151"/>
                  <a:pt x="2120" y="151"/>
                </a:cubicBezTo>
                <a:close/>
                <a:moveTo>
                  <a:pt x="2150" y="151"/>
                </a:moveTo>
                <a:cubicBezTo>
                  <a:pt x="2143" y="151"/>
                  <a:pt x="2137" y="157"/>
                  <a:pt x="2137" y="164"/>
                </a:cubicBezTo>
                <a:cubicBezTo>
                  <a:pt x="2137" y="171"/>
                  <a:pt x="2143" y="177"/>
                  <a:pt x="2150" y="177"/>
                </a:cubicBezTo>
                <a:cubicBezTo>
                  <a:pt x="2157" y="177"/>
                  <a:pt x="2162" y="171"/>
                  <a:pt x="2162" y="164"/>
                </a:cubicBezTo>
                <a:cubicBezTo>
                  <a:pt x="2162" y="157"/>
                  <a:pt x="2157" y="151"/>
                  <a:pt x="2150" y="151"/>
                </a:cubicBezTo>
                <a:close/>
                <a:moveTo>
                  <a:pt x="2179" y="151"/>
                </a:moveTo>
                <a:cubicBezTo>
                  <a:pt x="2172" y="151"/>
                  <a:pt x="2166" y="157"/>
                  <a:pt x="2166" y="164"/>
                </a:cubicBezTo>
                <a:cubicBezTo>
                  <a:pt x="2166" y="171"/>
                  <a:pt x="2172" y="177"/>
                  <a:pt x="2179" y="177"/>
                </a:cubicBezTo>
                <a:cubicBezTo>
                  <a:pt x="2186" y="177"/>
                  <a:pt x="2192" y="171"/>
                  <a:pt x="2192" y="164"/>
                </a:cubicBezTo>
                <a:cubicBezTo>
                  <a:pt x="2192" y="157"/>
                  <a:pt x="2186" y="151"/>
                  <a:pt x="2179" y="151"/>
                </a:cubicBezTo>
                <a:close/>
                <a:moveTo>
                  <a:pt x="2209" y="151"/>
                </a:moveTo>
                <a:cubicBezTo>
                  <a:pt x="2202" y="151"/>
                  <a:pt x="2196" y="157"/>
                  <a:pt x="2196" y="164"/>
                </a:cubicBezTo>
                <a:cubicBezTo>
                  <a:pt x="2196" y="171"/>
                  <a:pt x="2202" y="177"/>
                  <a:pt x="2209" y="177"/>
                </a:cubicBezTo>
                <a:cubicBezTo>
                  <a:pt x="2216" y="177"/>
                  <a:pt x="2222" y="171"/>
                  <a:pt x="2222" y="164"/>
                </a:cubicBezTo>
                <a:cubicBezTo>
                  <a:pt x="2222" y="157"/>
                  <a:pt x="2216" y="151"/>
                  <a:pt x="2209" y="151"/>
                </a:cubicBezTo>
                <a:close/>
                <a:moveTo>
                  <a:pt x="2239" y="151"/>
                </a:moveTo>
                <a:cubicBezTo>
                  <a:pt x="2232" y="151"/>
                  <a:pt x="2226" y="157"/>
                  <a:pt x="2226" y="164"/>
                </a:cubicBezTo>
                <a:cubicBezTo>
                  <a:pt x="2226" y="171"/>
                  <a:pt x="2232" y="177"/>
                  <a:pt x="2239" y="177"/>
                </a:cubicBezTo>
                <a:cubicBezTo>
                  <a:pt x="2246" y="177"/>
                  <a:pt x="2251" y="171"/>
                  <a:pt x="2251" y="164"/>
                </a:cubicBezTo>
                <a:cubicBezTo>
                  <a:pt x="2251" y="157"/>
                  <a:pt x="2246" y="151"/>
                  <a:pt x="2239" y="151"/>
                </a:cubicBezTo>
                <a:close/>
                <a:moveTo>
                  <a:pt x="2268" y="151"/>
                </a:moveTo>
                <a:cubicBezTo>
                  <a:pt x="2261" y="151"/>
                  <a:pt x="2255" y="157"/>
                  <a:pt x="2255" y="164"/>
                </a:cubicBezTo>
                <a:cubicBezTo>
                  <a:pt x="2255" y="171"/>
                  <a:pt x="2261" y="177"/>
                  <a:pt x="2268" y="177"/>
                </a:cubicBezTo>
                <a:cubicBezTo>
                  <a:pt x="2275" y="177"/>
                  <a:pt x="2281" y="171"/>
                  <a:pt x="2281" y="164"/>
                </a:cubicBezTo>
                <a:cubicBezTo>
                  <a:pt x="2281" y="157"/>
                  <a:pt x="2275" y="151"/>
                  <a:pt x="2268" y="151"/>
                </a:cubicBezTo>
                <a:close/>
                <a:moveTo>
                  <a:pt x="2298" y="151"/>
                </a:moveTo>
                <a:cubicBezTo>
                  <a:pt x="2291" y="151"/>
                  <a:pt x="2285" y="157"/>
                  <a:pt x="2285" y="164"/>
                </a:cubicBezTo>
                <a:cubicBezTo>
                  <a:pt x="2285" y="171"/>
                  <a:pt x="2291" y="177"/>
                  <a:pt x="2298" y="177"/>
                </a:cubicBezTo>
                <a:cubicBezTo>
                  <a:pt x="2305" y="177"/>
                  <a:pt x="2311" y="171"/>
                  <a:pt x="2311" y="164"/>
                </a:cubicBezTo>
                <a:cubicBezTo>
                  <a:pt x="2311" y="157"/>
                  <a:pt x="2305" y="151"/>
                  <a:pt x="2298" y="151"/>
                </a:cubicBezTo>
                <a:close/>
                <a:moveTo>
                  <a:pt x="2328" y="151"/>
                </a:moveTo>
                <a:cubicBezTo>
                  <a:pt x="2321" y="151"/>
                  <a:pt x="2315" y="157"/>
                  <a:pt x="2315" y="164"/>
                </a:cubicBezTo>
                <a:cubicBezTo>
                  <a:pt x="2315" y="171"/>
                  <a:pt x="2321" y="177"/>
                  <a:pt x="2328" y="177"/>
                </a:cubicBezTo>
                <a:cubicBezTo>
                  <a:pt x="2335" y="177"/>
                  <a:pt x="2340" y="171"/>
                  <a:pt x="2340" y="164"/>
                </a:cubicBezTo>
                <a:cubicBezTo>
                  <a:pt x="2340" y="157"/>
                  <a:pt x="2335" y="151"/>
                  <a:pt x="2328" y="151"/>
                </a:cubicBezTo>
                <a:close/>
                <a:moveTo>
                  <a:pt x="2357" y="151"/>
                </a:moveTo>
                <a:cubicBezTo>
                  <a:pt x="2350" y="151"/>
                  <a:pt x="2345" y="157"/>
                  <a:pt x="2345" y="164"/>
                </a:cubicBezTo>
                <a:cubicBezTo>
                  <a:pt x="2345" y="171"/>
                  <a:pt x="2350" y="177"/>
                  <a:pt x="2357" y="177"/>
                </a:cubicBezTo>
                <a:cubicBezTo>
                  <a:pt x="2364" y="177"/>
                  <a:pt x="2370" y="171"/>
                  <a:pt x="2370" y="164"/>
                </a:cubicBezTo>
                <a:cubicBezTo>
                  <a:pt x="2370" y="157"/>
                  <a:pt x="2364" y="151"/>
                  <a:pt x="2357" y="151"/>
                </a:cubicBezTo>
                <a:close/>
                <a:moveTo>
                  <a:pt x="2387" y="151"/>
                </a:moveTo>
                <a:cubicBezTo>
                  <a:pt x="2380" y="151"/>
                  <a:pt x="2374" y="157"/>
                  <a:pt x="2374" y="164"/>
                </a:cubicBezTo>
                <a:cubicBezTo>
                  <a:pt x="2374" y="171"/>
                  <a:pt x="2380" y="177"/>
                  <a:pt x="2387" y="177"/>
                </a:cubicBezTo>
                <a:cubicBezTo>
                  <a:pt x="2394" y="177"/>
                  <a:pt x="2400" y="171"/>
                  <a:pt x="2400" y="164"/>
                </a:cubicBezTo>
                <a:cubicBezTo>
                  <a:pt x="2400" y="157"/>
                  <a:pt x="2394" y="151"/>
                  <a:pt x="2387" y="151"/>
                </a:cubicBezTo>
                <a:close/>
                <a:moveTo>
                  <a:pt x="2417" y="151"/>
                </a:moveTo>
                <a:cubicBezTo>
                  <a:pt x="2410" y="151"/>
                  <a:pt x="2404" y="157"/>
                  <a:pt x="2404" y="164"/>
                </a:cubicBezTo>
                <a:cubicBezTo>
                  <a:pt x="2404" y="171"/>
                  <a:pt x="2410" y="177"/>
                  <a:pt x="2417" y="177"/>
                </a:cubicBezTo>
                <a:cubicBezTo>
                  <a:pt x="2424" y="177"/>
                  <a:pt x="2429" y="171"/>
                  <a:pt x="2429" y="164"/>
                </a:cubicBezTo>
                <a:cubicBezTo>
                  <a:pt x="2429" y="157"/>
                  <a:pt x="2424" y="151"/>
                  <a:pt x="2417" y="151"/>
                </a:cubicBezTo>
                <a:close/>
                <a:moveTo>
                  <a:pt x="2446" y="151"/>
                </a:moveTo>
                <a:cubicBezTo>
                  <a:pt x="2439" y="151"/>
                  <a:pt x="2434" y="157"/>
                  <a:pt x="2434" y="164"/>
                </a:cubicBezTo>
                <a:cubicBezTo>
                  <a:pt x="2434" y="171"/>
                  <a:pt x="2439" y="177"/>
                  <a:pt x="2446" y="177"/>
                </a:cubicBezTo>
                <a:cubicBezTo>
                  <a:pt x="2453" y="177"/>
                  <a:pt x="2459" y="171"/>
                  <a:pt x="2459" y="164"/>
                </a:cubicBezTo>
                <a:cubicBezTo>
                  <a:pt x="2459" y="157"/>
                  <a:pt x="2453" y="151"/>
                  <a:pt x="2446" y="151"/>
                </a:cubicBezTo>
                <a:close/>
                <a:moveTo>
                  <a:pt x="2476" y="151"/>
                </a:moveTo>
                <a:cubicBezTo>
                  <a:pt x="2469" y="151"/>
                  <a:pt x="2463" y="157"/>
                  <a:pt x="2463" y="164"/>
                </a:cubicBezTo>
                <a:cubicBezTo>
                  <a:pt x="2463" y="171"/>
                  <a:pt x="2469" y="177"/>
                  <a:pt x="2476" y="177"/>
                </a:cubicBezTo>
                <a:cubicBezTo>
                  <a:pt x="2483" y="177"/>
                  <a:pt x="2489" y="171"/>
                  <a:pt x="2489" y="164"/>
                </a:cubicBezTo>
                <a:cubicBezTo>
                  <a:pt x="2489" y="157"/>
                  <a:pt x="2483" y="151"/>
                  <a:pt x="2476" y="151"/>
                </a:cubicBezTo>
                <a:close/>
                <a:moveTo>
                  <a:pt x="2506" y="151"/>
                </a:moveTo>
                <a:cubicBezTo>
                  <a:pt x="2499" y="151"/>
                  <a:pt x="2493" y="157"/>
                  <a:pt x="2493" y="164"/>
                </a:cubicBezTo>
                <a:cubicBezTo>
                  <a:pt x="2493" y="171"/>
                  <a:pt x="2499" y="177"/>
                  <a:pt x="2506" y="177"/>
                </a:cubicBezTo>
                <a:cubicBezTo>
                  <a:pt x="2513" y="177"/>
                  <a:pt x="2518" y="171"/>
                  <a:pt x="2518" y="164"/>
                </a:cubicBezTo>
                <a:cubicBezTo>
                  <a:pt x="2518" y="157"/>
                  <a:pt x="2513" y="151"/>
                  <a:pt x="2506" y="151"/>
                </a:cubicBezTo>
                <a:close/>
                <a:moveTo>
                  <a:pt x="2535" y="151"/>
                </a:moveTo>
                <a:cubicBezTo>
                  <a:pt x="2528" y="151"/>
                  <a:pt x="2523" y="157"/>
                  <a:pt x="2523" y="164"/>
                </a:cubicBezTo>
                <a:cubicBezTo>
                  <a:pt x="2523" y="171"/>
                  <a:pt x="2528" y="177"/>
                  <a:pt x="2535" y="177"/>
                </a:cubicBezTo>
                <a:cubicBezTo>
                  <a:pt x="2542" y="177"/>
                  <a:pt x="2548" y="171"/>
                  <a:pt x="2548" y="164"/>
                </a:cubicBezTo>
                <a:cubicBezTo>
                  <a:pt x="2548" y="157"/>
                  <a:pt x="2542" y="151"/>
                  <a:pt x="2535" y="151"/>
                </a:cubicBezTo>
                <a:close/>
                <a:moveTo>
                  <a:pt x="2565" y="151"/>
                </a:moveTo>
                <a:cubicBezTo>
                  <a:pt x="2558" y="151"/>
                  <a:pt x="2552" y="157"/>
                  <a:pt x="2552" y="164"/>
                </a:cubicBezTo>
                <a:cubicBezTo>
                  <a:pt x="2552" y="171"/>
                  <a:pt x="2558" y="177"/>
                  <a:pt x="2565" y="177"/>
                </a:cubicBezTo>
                <a:cubicBezTo>
                  <a:pt x="2572" y="177"/>
                  <a:pt x="2578" y="171"/>
                  <a:pt x="2578" y="164"/>
                </a:cubicBezTo>
                <a:cubicBezTo>
                  <a:pt x="2578" y="157"/>
                  <a:pt x="2572" y="151"/>
                  <a:pt x="2565" y="151"/>
                </a:cubicBezTo>
                <a:close/>
                <a:moveTo>
                  <a:pt x="2595" y="151"/>
                </a:moveTo>
                <a:cubicBezTo>
                  <a:pt x="2588" y="151"/>
                  <a:pt x="2582" y="157"/>
                  <a:pt x="2582" y="164"/>
                </a:cubicBezTo>
                <a:cubicBezTo>
                  <a:pt x="2582" y="171"/>
                  <a:pt x="2588" y="177"/>
                  <a:pt x="2595" y="177"/>
                </a:cubicBezTo>
                <a:cubicBezTo>
                  <a:pt x="2602" y="177"/>
                  <a:pt x="2607" y="171"/>
                  <a:pt x="2607" y="164"/>
                </a:cubicBezTo>
                <a:cubicBezTo>
                  <a:pt x="2607" y="157"/>
                  <a:pt x="2602" y="151"/>
                  <a:pt x="2595" y="151"/>
                </a:cubicBezTo>
                <a:close/>
                <a:moveTo>
                  <a:pt x="2624" y="151"/>
                </a:moveTo>
                <a:cubicBezTo>
                  <a:pt x="2617" y="151"/>
                  <a:pt x="2612" y="157"/>
                  <a:pt x="2612" y="164"/>
                </a:cubicBezTo>
                <a:cubicBezTo>
                  <a:pt x="2612" y="171"/>
                  <a:pt x="2617" y="177"/>
                  <a:pt x="2624" y="177"/>
                </a:cubicBezTo>
                <a:cubicBezTo>
                  <a:pt x="2631" y="177"/>
                  <a:pt x="2637" y="171"/>
                  <a:pt x="2637" y="164"/>
                </a:cubicBezTo>
                <a:cubicBezTo>
                  <a:pt x="2637" y="157"/>
                  <a:pt x="2631" y="151"/>
                  <a:pt x="2624" y="151"/>
                </a:cubicBezTo>
                <a:close/>
                <a:moveTo>
                  <a:pt x="2654" y="151"/>
                </a:moveTo>
                <a:cubicBezTo>
                  <a:pt x="2647" y="151"/>
                  <a:pt x="2641" y="157"/>
                  <a:pt x="2641" y="164"/>
                </a:cubicBezTo>
                <a:cubicBezTo>
                  <a:pt x="2641" y="171"/>
                  <a:pt x="2647" y="177"/>
                  <a:pt x="2654" y="177"/>
                </a:cubicBezTo>
                <a:cubicBezTo>
                  <a:pt x="2661" y="177"/>
                  <a:pt x="2667" y="171"/>
                  <a:pt x="2667" y="164"/>
                </a:cubicBezTo>
                <a:cubicBezTo>
                  <a:pt x="2667" y="157"/>
                  <a:pt x="2661" y="151"/>
                  <a:pt x="2654" y="151"/>
                </a:cubicBezTo>
                <a:close/>
                <a:moveTo>
                  <a:pt x="2684" y="151"/>
                </a:moveTo>
                <a:cubicBezTo>
                  <a:pt x="2677" y="151"/>
                  <a:pt x="2671" y="157"/>
                  <a:pt x="2671" y="164"/>
                </a:cubicBezTo>
                <a:cubicBezTo>
                  <a:pt x="2671" y="171"/>
                  <a:pt x="2677" y="177"/>
                  <a:pt x="2684" y="177"/>
                </a:cubicBezTo>
                <a:cubicBezTo>
                  <a:pt x="2691" y="177"/>
                  <a:pt x="2696" y="171"/>
                  <a:pt x="2696" y="164"/>
                </a:cubicBezTo>
                <a:cubicBezTo>
                  <a:pt x="2696" y="157"/>
                  <a:pt x="2691" y="151"/>
                  <a:pt x="2684" y="151"/>
                </a:cubicBezTo>
                <a:close/>
                <a:moveTo>
                  <a:pt x="2713" y="151"/>
                </a:moveTo>
                <a:cubicBezTo>
                  <a:pt x="2706" y="151"/>
                  <a:pt x="2701" y="157"/>
                  <a:pt x="2701" y="164"/>
                </a:cubicBezTo>
                <a:cubicBezTo>
                  <a:pt x="2701" y="171"/>
                  <a:pt x="2706" y="177"/>
                  <a:pt x="2713" y="177"/>
                </a:cubicBezTo>
                <a:cubicBezTo>
                  <a:pt x="2720" y="177"/>
                  <a:pt x="2726" y="171"/>
                  <a:pt x="2726" y="164"/>
                </a:cubicBezTo>
                <a:cubicBezTo>
                  <a:pt x="2726" y="157"/>
                  <a:pt x="2720" y="151"/>
                  <a:pt x="2713" y="151"/>
                </a:cubicBezTo>
                <a:close/>
                <a:moveTo>
                  <a:pt x="2743" y="151"/>
                </a:moveTo>
                <a:cubicBezTo>
                  <a:pt x="2736" y="151"/>
                  <a:pt x="2730" y="157"/>
                  <a:pt x="2730" y="164"/>
                </a:cubicBezTo>
                <a:cubicBezTo>
                  <a:pt x="2730" y="171"/>
                  <a:pt x="2736" y="177"/>
                  <a:pt x="2743" y="177"/>
                </a:cubicBezTo>
                <a:cubicBezTo>
                  <a:pt x="2750" y="177"/>
                  <a:pt x="2756" y="171"/>
                  <a:pt x="2756" y="164"/>
                </a:cubicBezTo>
                <a:cubicBezTo>
                  <a:pt x="2756" y="157"/>
                  <a:pt x="2750" y="151"/>
                  <a:pt x="2743" y="151"/>
                </a:cubicBezTo>
                <a:close/>
                <a:moveTo>
                  <a:pt x="2773" y="151"/>
                </a:moveTo>
                <a:cubicBezTo>
                  <a:pt x="2766" y="151"/>
                  <a:pt x="2760" y="157"/>
                  <a:pt x="2760" y="164"/>
                </a:cubicBezTo>
                <a:cubicBezTo>
                  <a:pt x="2760" y="171"/>
                  <a:pt x="2766" y="177"/>
                  <a:pt x="2773" y="177"/>
                </a:cubicBezTo>
                <a:cubicBezTo>
                  <a:pt x="2780" y="177"/>
                  <a:pt x="2785" y="171"/>
                  <a:pt x="2785" y="164"/>
                </a:cubicBezTo>
                <a:cubicBezTo>
                  <a:pt x="2785" y="157"/>
                  <a:pt x="2780" y="151"/>
                  <a:pt x="2773" y="151"/>
                </a:cubicBezTo>
                <a:close/>
                <a:moveTo>
                  <a:pt x="2802" y="151"/>
                </a:moveTo>
                <a:cubicBezTo>
                  <a:pt x="2795" y="151"/>
                  <a:pt x="2790" y="157"/>
                  <a:pt x="2790" y="164"/>
                </a:cubicBezTo>
                <a:cubicBezTo>
                  <a:pt x="2790" y="171"/>
                  <a:pt x="2795" y="177"/>
                  <a:pt x="2802" y="177"/>
                </a:cubicBezTo>
                <a:cubicBezTo>
                  <a:pt x="2809" y="177"/>
                  <a:pt x="2815" y="171"/>
                  <a:pt x="2815" y="164"/>
                </a:cubicBezTo>
                <a:cubicBezTo>
                  <a:pt x="2815" y="157"/>
                  <a:pt x="2809" y="151"/>
                  <a:pt x="2802" y="151"/>
                </a:cubicBezTo>
                <a:close/>
                <a:moveTo>
                  <a:pt x="2832" y="151"/>
                </a:moveTo>
                <a:cubicBezTo>
                  <a:pt x="2825" y="151"/>
                  <a:pt x="2819" y="157"/>
                  <a:pt x="2819" y="164"/>
                </a:cubicBezTo>
                <a:cubicBezTo>
                  <a:pt x="2819" y="171"/>
                  <a:pt x="2825" y="177"/>
                  <a:pt x="2832" y="177"/>
                </a:cubicBezTo>
                <a:cubicBezTo>
                  <a:pt x="2839" y="177"/>
                  <a:pt x="2845" y="171"/>
                  <a:pt x="2845" y="164"/>
                </a:cubicBezTo>
                <a:cubicBezTo>
                  <a:pt x="2845" y="157"/>
                  <a:pt x="2839" y="151"/>
                  <a:pt x="2832" y="151"/>
                </a:cubicBezTo>
                <a:close/>
                <a:moveTo>
                  <a:pt x="2862" y="151"/>
                </a:moveTo>
                <a:cubicBezTo>
                  <a:pt x="2855" y="151"/>
                  <a:pt x="2849" y="157"/>
                  <a:pt x="2849" y="164"/>
                </a:cubicBezTo>
                <a:cubicBezTo>
                  <a:pt x="2849" y="171"/>
                  <a:pt x="2855" y="177"/>
                  <a:pt x="2862" y="177"/>
                </a:cubicBezTo>
                <a:cubicBezTo>
                  <a:pt x="2869" y="177"/>
                  <a:pt x="2874" y="171"/>
                  <a:pt x="2874" y="164"/>
                </a:cubicBezTo>
                <a:cubicBezTo>
                  <a:pt x="2874" y="157"/>
                  <a:pt x="2869" y="151"/>
                  <a:pt x="2862" y="151"/>
                </a:cubicBezTo>
                <a:close/>
                <a:moveTo>
                  <a:pt x="2891" y="151"/>
                </a:moveTo>
                <a:cubicBezTo>
                  <a:pt x="2884" y="151"/>
                  <a:pt x="2879" y="157"/>
                  <a:pt x="2879" y="164"/>
                </a:cubicBezTo>
                <a:cubicBezTo>
                  <a:pt x="2879" y="171"/>
                  <a:pt x="2884" y="177"/>
                  <a:pt x="2891" y="177"/>
                </a:cubicBezTo>
                <a:cubicBezTo>
                  <a:pt x="2898" y="177"/>
                  <a:pt x="2904" y="171"/>
                  <a:pt x="2904" y="164"/>
                </a:cubicBezTo>
                <a:cubicBezTo>
                  <a:pt x="2904" y="157"/>
                  <a:pt x="2898" y="151"/>
                  <a:pt x="2891" y="151"/>
                </a:cubicBezTo>
                <a:close/>
                <a:moveTo>
                  <a:pt x="250" y="181"/>
                </a:moveTo>
                <a:cubicBezTo>
                  <a:pt x="243" y="181"/>
                  <a:pt x="238" y="187"/>
                  <a:pt x="238" y="194"/>
                </a:cubicBezTo>
                <a:cubicBezTo>
                  <a:pt x="238" y="201"/>
                  <a:pt x="243" y="207"/>
                  <a:pt x="250" y="207"/>
                </a:cubicBezTo>
                <a:cubicBezTo>
                  <a:pt x="257" y="207"/>
                  <a:pt x="263" y="201"/>
                  <a:pt x="263" y="194"/>
                </a:cubicBezTo>
                <a:cubicBezTo>
                  <a:pt x="263" y="187"/>
                  <a:pt x="257" y="181"/>
                  <a:pt x="250" y="181"/>
                </a:cubicBezTo>
                <a:close/>
                <a:moveTo>
                  <a:pt x="280" y="181"/>
                </a:moveTo>
                <a:cubicBezTo>
                  <a:pt x="273" y="181"/>
                  <a:pt x="267" y="187"/>
                  <a:pt x="267" y="194"/>
                </a:cubicBezTo>
                <a:cubicBezTo>
                  <a:pt x="267" y="201"/>
                  <a:pt x="273" y="207"/>
                  <a:pt x="280" y="207"/>
                </a:cubicBezTo>
                <a:cubicBezTo>
                  <a:pt x="287" y="207"/>
                  <a:pt x="293" y="201"/>
                  <a:pt x="293" y="194"/>
                </a:cubicBezTo>
                <a:cubicBezTo>
                  <a:pt x="293" y="187"/>
                  <a:pt x="287" y="181"/>
                  <a:pt x="280" y="181"/>
                </a:cubicBezTo>
                <a:close/>
                <a:moveTo>
                  <a:pt x="310" y="181"/>
                </a:moveTo>
                <a:cubicBezTo>
                  <a:pt x="303" y="181"/>
                  <a:pt x="297" y="187"/>
                  <a:pt x="297" y="194"/>
                </a:cubicBezTo>
                <a:cubicBezTo>
                  <a:pt x="297" y="201"/>
                  <a:pt x="303" y="207"/>
                  <a:pt x="310" y="207"/>
                </a:cubicBezTo>
                <a:cubicBezTo>
                  <a:pt x="317" y="207"/>
                  <a:pt x="323" y="201"/>
                  <a:pt x="323" y="194"/>
                </a:cubicBezTo>
                <a:cubicBezTo>
                  <a:pt x="323" y="187"/>
                  <a:pt x="317" y="181"/>
                  <a:pt x="310" y="181"/>
                </a:cubicBezTo>
                <a:close/>
                <a:moveTo>
                  <a:pt x="339" y="181"/>
                </a:moveTo>
                <a:cubicBezTo>
                  <a:pt x="332" y="181"/>
                  <a:pt x="327" y="187"/>
                  <a:pt x="327" y="194"/>
                </a:cubicBezTo>
                <a:cubicBezTo>
                  <a:pt x="327" y="201"/>
                  <a:pt x="332" y="207"/>
                  <a:pt x="339" y="207"/>
                </a:cubicBezTo>
                <a:cubicBezTo>
                  <a:pt x="346" y="207"/>
                  <a:pt x="352" y="201"/>
                  <a:pt x="352" y="194"/>
                </a:cubicBezTo>
                <a:cubicBezTo>
                  <a:pt x="352" y="187"/>
                  <a:pt x="346" y="181"/>
                  <a:pt x="339" y="181"/>
                </a:cubicBezTo>
                <a:close/>
                <a:moveTo>
                  <a:pt x="369" y="181"/>
                </a:moveTo>
                <a:cubicBezTo>
                  <a:pt x="362" y="181"/>
                  <a:pt x="356" y="187"/>
                  <a:pt x="356" y="194"/>
                </a:cubicBezTo>
                <a:cubicBezTo>
                  <a:pt x="356" y="201"/>
                  <a:pt x="362" y="207"/>
                  <a:pt x="369" y="207"/>
                </a:cubicBezTo>
                <a:cubicBezTo>
                  <a:pt x="376" y="207"/>
                  <a:pt x="382" y="201"/>
                  <a:pt x="382" y="194"/>
                </a:cubicBezTo>
                <a:cubicBezTo>
                  <a:pt x="382" y="187"/>
                  <a:pt x="376" y="181"/>
                  <a:pt x="369" y="181"/>
                </a:cubicBezTo>
                <a:close/>
                <a:moveTo>
                  <a:pt x="399" y="181"/>
                </a:moveTo>
                <a:cubicBezTo>
                  <a:pt x="392" y="181"/>
                  <a:pt x="386" y="187"/>
                  <a:pt x="386" y="194"/>
                </a:cubicBezTo>
                <a:cubicBezTo>
                  <a:pt x="386" y="201"/>
                  <a:pt x="392" y="207"/>
                  <a:pt x="399" y="207"/>
                </a:cubicBezTo>
                <a:cubicBezTo>
                  <a:pt x="406" y="207"/>
                  <a:pt x="412" y="201"/>
                  <a:pt x="412" y="194"/>
                </a:cubicBezTo>
                <a:cubicBezTo>
                  <a:pt x="412" y="187"/>
                  <a:pt x="406" y="181"/>
                  <a:pt x="399" y="181"/>
                </a:cubicBezTo>
                <a:close/>
                <a:moveTo>
                  <a:pt x="428" y="181"/>
                </a:moveTo>
                <a:cubicBezTo>
                  <a:pt x="421" y="181"/>
                  <a:pt x="416" y="187"/>
                  <a:pt x="416" y="194"/>
                </a:cubicBezTo>
                <a:cubicBezTo>
                  <a:pt x="416" y="201"/>
                  <a:pt x="421" y="207"/>
                  <a:pt x="428" y="207"/>
                </a:cubicBezTo>
                <a:cubicBezTo>
                  <a:pt x="436" y="207"/>
                  <a:pt x="441" y="201"/>
                  <a:pt x="441" y="194"/>
                </a:cubicBezTo>
                <a:cubicBezTo>
                  <a:pt x="441" y="187"/>
                  <a:pt x="436" y="181"/>
                  <a:pt x="428" y="181"/>
                </a:cubicBezTo>
                <a:close/>
                <a:moveTo>
                  <a:pt x="458" y="181"/>
                </a:moveTo>
                <a:cubicBezTo>
                  <a:pt x="451" y="181"/>
                  <a:pt x="445" y="187"/>
                  <a:pt x="445" y="194"/>
                </a:cubicBezTo>
                <a:cubicBezTo>
                  <a:pt x="445" y="201"/>
                  <a:pt x="451" y="207"/>
                  <a:pt x="458" y="207"/>
                </a:cubicBezTo>
                <a:cubicBezTo>
                  <a:pt x="465" y="207"/>
                  <a:pt x="471" y="201"/>
                  <a:pt x="471" y="194"/>
                </a:cubicBezTo>
                <a:cubicBezTo>
                  <a:pt x="471" y="187"/>
                  <a:pt x="465" y="181"/>
                  <a:pt x="458" y="181"/>
                </a:cubicBezTo>
                <a:close/>
                <a:moveTo>
                  <a:pt x="488" y="181"/>
                </a:moveTo>
                <a:cubicBezTo>
                  <a:pt x="481" y="181"/>
                  <a:pt x="475" y="187"/>
                  <a:pt x="475" y="194"/>
                </a:cubicBezTo>
                <a:cubicBezTo>
                  <a:pt x="475" y="201"/>
                  <a:pt x="481" y="207"/>
                  <a:pt x="488" y="207"/>
                </a:cubicBezTo>
                <a:cubicBezTo>
                  <a:pt x="495" y="207"/>
                  <a:pt x="501" y="201"/>
                  <a:pt x="501" y="194"/>
                </a:cubicBezTo>
                <a:cubicBezTo>
                  <a:pt x="501" y="187"/>
                  <a:pt x="495" y="181"/>
                  <a:pt x="488" y="181"/>
                </a:cubicBezTo>
                <a:close/>
                <a:moveTo>
                  <a:pt x="517" y="181"/>
                </a:moveTo>
                <a:cubicBezTo>
                  <a:pt x="510" y="181"/>
                  <a:pt x="505" y="187"/>
                  <a:pt x="505" y="194"/>
                </a:cubicBezTo>
                <a:cubicBezTo>
                  <a:pt x="505" y="201"/>
                  <a:pt x="510" y="207"/>
                  <a:pt x="517" y="207"/>
                </a:cubicBezTo>
                <a:cubicBezTo>
                  <a:pt x="525" y="207"/>
                  <a:pt x="530" y="201"/>
                  <a:pt x="530" y="194"/>
                </a:cubicBezTo>
                <a:cubicBezTo>
                  <a:pt x="530" y="187"/>
                  <a:pt x="525" y="181"/>
                  <a:pt x="517" y="181"/>
                </a:cubicBezTo>
                <a:close/>
                <a:moveTo>
                  <a:pt x="547" y="181"/>
                </a:moveTo>
                <a:cubicBezTo>
                  <a:pt x="540" y="181"/>
                  <a:pt x="534" y="187"/>
                  <a:pt x="534" y="194"/>
                </a:cubicBezTo>
                <a:cubicBezTo>
                  <a:pt x="534" y="201"/>
                  <a:pt x="540" y="207"/>
                  <a:pt x="547" y="207"/>
                </a:cubicBezTo>
                <a:cubicBezTo>
                  <a:pt x="554" y="207"/>
                  <a:pt x="560" y="201"/>
                  <a:pt x="560" y="194"/>
                </a:cubicBezTo>
                <a:cubicBezTo>
                  <a:pt x="560" y="187"/>
                  <a:pt x="554" y="181"/>
                  <a:pt x="547" y="181"/>
                </a:cubicBezTo>
                <a:close/>
                <a:moveTo>
                  <a:pt x="607" y="181"/>
                </a:moveTo>
                <a:cubicBezTo>
                  <a:pt x="599" y="181"/>
                  <a:pt x="594" y="187"/>
                  <a:pt x="594" y="194"/>
                </a:cubicBezTo>
                <a:cubicBezTo>
                  <a:pt x="594" y="201"/>
                  <a:pt x="599" y="207"/>
                  <a:pt x="607" y="207"/>
                </a:cubicBezTo>
                <a:cubicBezTo>
                  <a:pt x="614" y="207"/>
                  <a:pt x="619" y="201"/>
                  <a:pt x="619" y="194"/>
                </a:cubicBezTo>
                <a:cubicBezTo>
                  <a:pt x="619" y="187"/>
                  <a:pt x="614" y="181"/>
                  <a:pt x="607" y="181"/>
                </a:cubicBezTo>
                <a:close/>
                <a:moveTo>
                  <a:pt x="636" y="181"/>
                </a:moveTo>
                <a:cubicBezTo>
                  <a:pt x="629" y="181"/>
                  <a:pt x="623" y="187"/>
                  <a:pt x="623" y="194"/>
                </a:cubicBezTo>
                <a:cubicBezTo>
                  <a:pt x="623" y="201"/>
                  <a:pt x="629" y="207"/>
                  <a:pt x="636" y="207"/>
                </a:cubicBezTo>
                <a:cubicBezTo>
                  <a:pt x="643" y="207"/>
                  <a:pt x="649" y="201"/>
                  <a:pt x="649" y="194"/>
                </a:cubicBezTo>
                <a:cubicBezTo>
                  <a:pt x="649" y="187"/>
                  <a:pt x="643" y="181"/>
                  <a:pt x="636" y="181"/>
                </a:cubicBezTo>
                <a:close/>
                <a:moveTo>
                  <a:pt x="666" y="181"/>
                </a:moveTo>
                <a:cubicBezTo>
                  <a:pt x="659" y="181"/>
                  <a:pt x="653" y="187"/>
                  <a:pt x="653" y="194"/>
                </a:cubicBezTo>
                <a:cubicBezTo>
                  <a:pt x="653" y="201"/>
                  <a:pt x="659" y="207"/>
                  <a:pt x="666" y="207"/>
                </a:cubicBezTo>
                <a:cubicBezTo>
                  <a:pt x="673" y="207"/>
                  <a:pt x="679" y="201"/>
                  <a:pt x="679" y="194"/>
                </a:cubicBezTo>
                <a:cubicBezTo>
                  <a:pt x="679" y="187"/>
                  <a:pt x="673" y="181"/>
                  <a:pt x="666" y="181"/>
                </a:cubicBezTo>
                <a:close/>
                <a:moveTo>
                  <a:pt x="696" y="181"/>
                </a:moveTo>
                <a:cubicBezTo>
                  <a:pt x="688" y="181"/>
                  <a:pt x="683" y="187"/>
                  <a:pt x="683" y="194"/>
                </a:cubicBezTo>
                <a:cubicBezTo>
                  <a:pt x="683" y="201"/>
                  <a:pt x="688" y="207"/>
                  <a:pt x="696" y="207"/>
                </a:cubicBezTo>
                <a:cubicBezTo>
                  <a:pt x="703" y="207"/>
                  <a:pt x="708" y="201"/>
                  <a:pt x="708" y="194"/>
                </a:cubicBezTo>
                <a:cubicBezTo>
                  <a:pt x="708" y="187"/>
                  <a:pt x="703" y="181"/>
                  <a:pt x="696" y="181"/>
                </a:cubicBezTo>
                <a:close/>
                <a:moveTo>
                  <a:pt x="725" y="181"/>
                </a:moveTo>
                <a:cubicBezTo>
                  <a:pt x="718" y="181"/>
                  <a:pt x="712" y="187"/>
                  <a:pt x="712" y="194"/>
                </a:cubicBezTo>
                <a:cubicBezTo>
                  <a:pt x="712" y="201"/>
                  <a:pt x="718" y="207"/>
                  <a:pt x="725" y="207"/>
                </a:cubicBezTo>
                <a:cubicBezTo>
                  <a:pt x="732" y="207"/>
                  <a:pt x="738" y="201"/>
                  <a:pt x="738" y="194"/>
                </a:cubicBezTo>
                <a:cubicBezTo>
                  <a:pt x="738" y="187"/>
                  <a:pt x="732" y="181"/>
                  <a:pt x="725" y="181"/>
                </a:cubicBezTo>
                <a:close/>
                <a:moveTo>
                  <a:pt x="755" y="181"/>
                </a:moveTo>
                <a:cubicBezTo>
                  <a:pt x="748" y="181"/>
                  <a:pt x="742" y="187"/>
                  <a:pt x="742" y="194"/>
                </a:cubicBezTo>
                <a:cubicBezTo>
                  <a:pt x="742" y="201"/>
                  <a:pt x="748" y="207"/>
                  <a:pt x="755" y="207"/>
                </a:cubicBezTo>
                <a:cubicBezTo>
                  <a:pt x="762" y="207"/>
                  <a:pt x="768" y="201"/>
                  <a:pt x="768" y="194"/>
                </a:cubicBezTo>
                <a:cubicBezTo>
                  <a:pt x="768" y="187"/>
                  <a:pt x="762" y="181"/>
                  <a:pt x="755" y="181"/>
                </a:cubicBezTo>
                <a:close/>
                <a:moveTo>
                  <a:pt x="785" y="181"/>
                </a:moveTo>
                <a:cubicBezTo>
                  <a:pt x="778" y="181"/>
                  <a:pt x="772" y="187"/>
                  <a:pt x="772" y="194"/>
                </a:cubicBezTo>
                <a:cubicBezTo>
                  <a:pt x="772" y="201"/>
                  <a:pt x="778" y="207"/>
                  <a:pt x="785" y="207"/>
                </a:cubicBezTo>
                <a:cubicBezTo>
                  <a:pt x="792" y="207"/>
                  <a:pt x="797" y="201"/>
                  <a:pt x="797" y="194"/>
                </a:cubicBezTo>
                <a:cubicBezTo>
                  <a:pt x="797" y="187"/>
                  <a:pt x="792" y="181"/>
                  <a:pt x="785" y="181"/>
                </a:cubicBezTo>
                <a:close/>
                <a:moveTo>
                  <a:pt x="814" y="181"/>
                </a:moveTo>
                <a:cubicBezTo>
                  <a:pt x="807" y="181"/>
                  <a:pt x="801" y="187"/>
                  <a:pt x="801" y="194"/>
                </a:cubicBezTo>
                <a:cubicBezTo>
                  <a:pt x="801" y="201"/>
                  <a:pt x="807" y="207"/>
                  <a:pt x="814" y="207"/>
                </a:cubicBezTo>
                <a:cubicBezTo>
                  <a:pt x="821" y="207"/>
                  <a:pt x="827" y="201"/>
                  <a:pt x="827" y="194"/>
                </a:cubicBezTo>
                <a:cubicBezTo>
                  <a:pt x="827" y="187"/>
                  <a:pt x="821" y="181"/>
                  <a:pt x="814" y="181"/>
                </a:cubicBezTo>
                <a:close/>
                <a:moveTo>
                  <a:pt x="844" y="181"/>
                </a:moveTo>
                <a:cubicBezTo>
                  <a:pt x="837" y="181"/>
                  <a:pt x="831" y="187"/>
                  <a:pt x="831" y="194"/>
                </a:cubicBezTo>
                <a:cubicBezTo>
                  <a:pt x="831" y="201"/>
                  <a:pt x="837" y="207"/>
                  <a:pt x="844" y="207"/>
                </a:cubicBezTo>
                <a:cubicBezTo>
                  <a:pt x="851" y="207"/>
                  <a:pt x="857" y="201"/>
                  <a:pt x="857" y="194"/>
                </a:cubicBezTo>
                <a:cubicBezTo>
                  <a:pt x="857" y="187"/>
                  <a:pt x="851" y="181"/>
                  <a:pt x="844" y="181"/>
                </a:cubicBezTo>
                <a:close/>
                <a:moveTo>
                  <a:pt x="903" y="181"/>
                </a:moveTo>
                <a:cubicBezTo>
                  <a:pt x="896" y="181"/>
                  <a:pt x="891" y="187"/>
                  <a:pt x="891" y="194"/>
                </a:cubicBezTo>
                <a:cubicBezTo>
                  <a:pt x="891" y="201"/>
                  <a:pt x="896" y="207"/>
                  <a:pt x="903" y="207"/>
                </a:cubicBezTo>
                <a:cubicBezTo>
                  <a:pt x="910" y="207"/>
                  <a:pt x="916" y="201"/>
                  <a:pt x="916" y="194"/>
                </a:cubicBezTo>
                <a:cubicBezTo>
                  <a:pt x="916" y="187"/>
                  <a:pt x="910" y="181"/>
                  <a:pt x="903" y="181"/>
                </a:cubicBezTo>
                <a:close/>
                <a:moveTo>
                  <a:pt x="963" y="181"/>
                </a:moveTo>
                <a:cubicBezTo>
                  <a:pt x="956" y="181"/>
                  <a:pt x="950" y="187"/>
                  <a:pt x="950" y="194"/>
                </a:cubicBezTo>
                <a:cubicBezTo>
                  <a:pt x="950" y="201"/>
                  <a:pt x="956" y="207"/>
                  <a:pt x="963" y="207"/>
                </a:cubicBezTo>
                <a:cubicBezTo>
                  <a:pt x="970" y="207"/>
                  <a:pt x="975" y="201"/>
                  <a:pt x="975" y="194"/>
                </a:cubicBezTo>
                <a:cubicBezTo>
                  <a:pt x="975" y="187"/>
                  <a:pt x="970" y="181"/>
                  <a:pt x="963" y="181"/>
                </a:cubicBezTo>
                <a:close/>
                <a:moveTo>
                  <a:pt x="992" y="181"/>
                </a:moveTo>
                <a:cubicBezTo>
                  <a:pt x="985" y="181"/>
                  <a:pt x="980" y="187"/>
                  <a:pt x="980" y="194"/>
                </a:cubicBezTo>
                <a:cubicBezTo>
                  <a:pt x="980" y="201"/>
                  <a:pt x="985" y="207"/>
                  <a:pt x="992" y="207"/>
                </a:cubicBezTo>
                <a:cubicBezTo>
                  <a:pt x="999" y="207"/>
                  <a:pt x="1005" y="201"/>
                  <a:pt x="1005" y="194"/>
                </a:cubicBezTo>
                <a:cubicBezTo>
                  <a:pt x="1005" y="187"/>
                  <a:pt x="999" y="181"/>
                  <a:pt x="992" y="181"/>
                </a:cubicBezTo>
                <a:close/>
                <a:moveTo>
                  <a:pt x="1111" y="181"/>
                </a:moveTo>
                <a:cubicBezTo>
                  <a:pt x="1104" y="181"/>
                  <a:pt x="1098" y="187"/>
                  <a:pt x="1098" y="194"/>
                </a:cubicBezTo>
                <a:cubicBezTo>
                  <a:pt x="1098" y="201"/>
                  <a:pt x="1104" y="207"/>
                  <a:pt x="1111" y="207"/>
                </a:cubicBezTo>
                <a:cubicBezTo>
                  <a:pt x="1118" y="207"/>
                  <a:pt x="1124" y="201"/>
                  <a:pt x="1124" y="194"/>
                </a:cubicBezTo>
                <a:cubicBezTo>
                  <a:pt x="1124" y="187"/>
                  <a:pt x="1118" y="181"/>
                  <a:pt x="1111" y="181"/>
                </a:cubicBezTo>
                <a:close/>
                <a:moveTo>
                  <a:pt x="1141" y="181"/>
                </a:moveTo>
                <a:cubicBezTo>
                  <a:pt x="1134" y="181"/>
                  <a:pt x="1128" y="187"/>
                  <a:pt x="1128" y="194"/>
                </a:cubicBezTo>
                <a:cubicBezTo>
                  <a:pt x="1128" y="201"/>
                  <a:pt x="1134" y="207"/>
                  <a:pt x="1141" y="207"/>
                </a:cubicBezTo>
                <a:cubicBezTo>
                  <a:pt x="1148" y="207"/>
                  <a:pt x="1153" y="201"/>
                  <a:pt x="1153" y="194"/>
                </a:cubicBezTo>
                <a:cubicBezTo>
                  <a:pt x="1153" y="187"/>
                  <a:pt x="1148" y="181"/>
                  <a:pt x="1141" y="181"/>
                </a:cubicBezTo>
                <a:close/>
                <a:moveTo>
                  <a:pt x="1170" y="181"/>
                </a:moveTo>
                <a:cubicBezTo>
                  <a:pt x="1163" y="181"/>
                  <a:pt x="1158" y="187"/>
                  <a:pt x="1158" y="194"/>
                </a:cubicBezTo>
                <a:cubicBezTo>
                  <a:pt x="1158" y="201"/>
                  <a:pt x="1163" y="207"/>
                  <a:pt x="1170" y="207"/>
                </a:cubicBezTo>
                <a:cubicBezTo>
                  <a:pt x="1177" y="207"/>
                  <a:pt x="1183" y="201"/>
                  <a:pt x="1183" y="194"/>
                </a:cubicBezTo>
                <a:cubicBezTo>
                  <a:pt x="1183" y="187"/>
                  <a:pt x="1177" y="181"/>
                  <a:pt x="1170" y="181"/>
                </a:cubicBezTo>
                <a:close/>
                <a:moveTo>
                  <a:pt x="1319" y="181"/>
                </a:moveTo>
                <a:cubicBezTo>
                  <a:pt x="1312" y="181"/>
                  <a:pt x="1306" y="187"/>
                  <a:pt x="1306" y="194"/>
                </a:cubicBezTo>
                <a:cubicBezTo>
                  <a:pt x="1306" y="201"/>
                  <a:pt x="1312" y="207"/>
                  <a:pt x="1319" y="207"/>
                </a:cubicBezTo>
                <a:cubicBezTo>
                  <a:pt x="1326" y="207"/>
                  <a:pt x="1331" y="201"/>
                  <a:pt x="1331" y="194"/>
                </a:cubicBezTo>
                <a:cubicBezTo>
                  <a:pt x="1331" y="187"/>
                  <a:pt x="1326" y="181"/>
                  <a:pt x="1319" y="181"/>
                </a:cubicBezTo>
                <a:close/>
                <a:moveTo>
                  <a:pt x="1348" y="181"/>
                </a:moveTo>
                <a:cubicBezTo>
                  <a:pt x="1341" y="181"/>
                  <a:pt x="1336" y="187"/>
                  <a:pt x="1336" y="194"/>
                </a:cubicBezTo>
                <a:cubicBezTo>
                  <a:pt x="1336" y="201"/>
                  <a:pt x="1341" y="207"/>
                  <a:pt x="1348" y="207"/>
                </a:cubicBezTo>
                <a:cubicBezTo>
                  <a:pt x="1355" y="207"/>
                  <a:pt x="1361" y="201"/>
                  <a:pt x="1361" y="194"/>
                </a:cubicBezTo>
                <a:cubicBezTo>
                  <a:pt x="1361" y="187"/>
                  <a:pt x="1355" y="181"/>
                  <a:pt x="1348" y="181"/>
                </a:cubicBezTo>
                <a:close/>
                <a:moveTo>
                  <a:pt x="1378" y="181"/>
                </a:moveTo>
                <a:cubicBezTo>
                  <a:pt x="1371" y="181"/>
                  <a:pt x="1365" y="187"/>
                  <a:pt x="1365" y="194"/>
                </a:cubicBezTo>
                <a:cubicBezTo>
                  <a:pt x="1365" y="201"/>
                  <a:pt x="1371" y="207"/>
                  <a:pt x="1378" y="207"/>
                </a:cubicBezTo>
                <a:cubicBezTo>
                  <a:pt x="1385" y="207"/>
                  <a:pt x="1391" y="201"/>
                  <a:pt x="1391" y="194"/>
                </a:cubicBezTo>
                <a:cubicBezTo>
                  <a:pt x="1391" y="187"/>
                  <a:pt x="1385" y="181"/>
                  <a:pt x="1378" y="181"/>
                </a:cubicBezTo>
                <a:close/>
                <a:moveTo>
                  <a:pt x="1556" y="181"/>
                </a:moveTo>
                <a:cubicBezTo>
                  <a:pt x="1549" y="181"/>
                  <a:pt x="1543" y="187"/>
                  <a:pt x="1543" y="194"/>
                </a:cubicBezTo>
                <a:cubicBezTo>
                  <a:pt x="1543" y="201"/>
                  <a:pt x="1549" y="207"/>
                  <a:pt x="1556" y="207"/>
                </a:cubicBezTo>
                <a:cubicBezTo>
                  <a:pt x="1563" y="207"/>
                  <a:pt x="1569" y="201"/>
                  <a:pt x="1569" y="194"/>
                </a:cubicBezTo>
                <a:cubicBezTo>
                  <a:pt x="1569" y="187"/>
                  <a:pt x="1563" y="181"/>
                  <a:pt x="1556" y="181"/>
                </a:cubicBezTo>
                <a:close/>
                <a:moveTo>
                  <a:pt x="1586" y="181"/>
                </a:moveTo>
                <a:cubicBezTo>
                  <a:pt x="1579" y="181"/>
                  <a:pt x="1573" y="187"/>
                  <a:pt x="1573" y="194"/>
                </a:cubicBezTo>
                <a:cubicBezTo>
                  <a:pt x="1573" y="201"/>
                  <a:pt x="1579" y="207"/>
                  <a:pt x="1586" y="207"/>
                </a:cubicBezTo>
                <a:cubicBezTo>
                  <a:pt x="1593" y="207"/>
                  <a:pt x="1599" y="201"/>
                  <a:pt x="1599" y="194"/>
                </a:cubicBezTo>
                <a:cubicBezTo>
                  <a:pt x="1599" y="187"/>
                  <a:pt x="1593" y="181"/>
                  <a:pt x="1586" y="181"/>
                </a:cubicBezTo>
                <a:close/>
                <a:moveTo>
                  <a:pt x="1615" y="181"/>
                </a:moveTo>
                <a:cubicBezTo>
                  <a:pt x="1608" y="181"/>
                  <a:pt x="1603" y="187"/>
                  <a:pt x="1603" y="194"/>
                </a:cubicBezTo>
                <a:cubicBezTo>
                  <a:pt x="1603" y="201"/>
                  <a:pt x="1608" y="207"/>
                  <a:pt x="1615" y="207"/>
                </a:cubicBezTo>
                <a:cubicBezTo>
                  <a:pt x="1623" y="207"/>
                  <a:pt x="1628" y="201"/>
                  <a:pt x="1628" y="194"/>
                </a:cubicBezTo>
                <a:cubicBezTo>
                  <a:pt x="1628" y="187"/>
                  <a:pt x="1623" y="181"/>
                  <a:pt x="1615" y="181"/>
                </a:cubicBezTo>
                <a:close/>
                <a:moveTo>
                  <a:pt x="1645" y="181"/>
                </a:moveTo>
                <a:cubicBezTo>
                  <a:pt x="1638" y="181"/>
                  <a:pt x="1632" y="187"/>
                  <a:pt x="1632" y="194"/>
                </a:cubicBezTo>
                <a:cubicBezTo>
                  <a:pt x="1632" y="201"/>
                  <a:pt x="1638" y="207"/>
                  <a:pt x="1645" y="207"/>
                </a:cubicBezTo>
                <a:cubicBezTo>
                  <a:pt x="1652" y="207"/>
                  <a:pt x="1658" y="201"/>
                  <a:pt x="1658" y="194"/>
                </a:cubicBezTo>
                <a:cubicBezTo>
                  <a:pt x="1658" y="187"/>
                  <a:pt x="1652" y="181"/>
                  <a:pt x="1645" y="181"/>
                </a:cubicBezTo>
                <a:close/>
                <a:moveTo>
                  <a:pt x="1675" y="181"/>
                </a:moveTo>
                <a:cubicBezTo>
                  <a:pt x="1668" y="181"/>
                  <a:pt x="1662" y="187"/>
                  <a:pt x="1662" y="194"/>
                </a:cubicBezTo>
                <a:cubicBezTo>
                  <a:pt x="1662" y="201"/>
                  <a:pt x="1668" y="207"/>
                  <a:pt x="1675" y="207"/>
                </a:cubicBezTo>
                <a:cubicBezTo>
                  <a:pt x="1682" y="207"/>
                  <a:pt x="1688" y="201"/>
                  <a:pt x="1688" y="194"/>
                </a:cubicBezTo>
                <a:cubicBezTo>
                  <a:pt x="1688" y="187"/>
                  <a:pt x="1682" y="181"/>
                  <a:pt x="1675" y="181"/>
                </a:cubicBezTo>
                <a:close/>
                <a:moveTo>
                  <a:pt x="1704" y="181"/>
                </a:moveTo>
                <a:cubicBezTo>
                  <a:pt x="1697" y="181"/>
                  <a:pt x="1692" y="187"/>
                  <a:pt x="1692" y="194"/>
                </a:cubicBezTo>
                <a:cubicBezTo>
                  <a:pt x="1692" y="201"/>
                  <a:pt x="1697" y="207"/>
                  <a:pt x="1704" y="207"/>
                </a:cubicBezTo>
                <a:cubicBezTo>
                  <a:pt x="1712" y="207"/>
                  <a:pt x="1717" y="201"/>
                  <a:pt x="1717" y="194"/>
                </a:cubicBezTo>
                <a:cubicBezTo>
                  <a:pt x="1717" y="187"/>
                  <a:pt x="1712" y="181"/>
                  <a:pt x="1704" y="181"/>
                </a:cubicBezTo>
                <a:close/>
                <a:moveTo>
                  <a:pt x="1734" y="181"/>
                </a:moveTo>
                <a:cubicBezTo>
                  <a:pt x="1727" y="181"/>
                  <a:pt x="1721" y="187"/>
                  <a:pt x="1721" y="194"/>
                </a:cubicBezTo>
                <a:cubicBezTo>
                  <a:pt x="1721" y="201"/>
                  <a:pt x="1727" y="207"/>
                  <a:pt x="1734" y="207"/>
                </a:cubicBezTo>
                <a:cubicBezTo>
                  <a:pt x="1741" y="207"/>
                  <a:pt x="1747" y="201"/>
                  <a:pt x="1747" y="194"/>
                </a:cubicBezTo>
                <a:cubicBezTo>
                  <a:pt x="1747" y="187"/>
                  <a:pt x="1741" y="181"/>
                  <a:pt x="1734" y="181"/>
                </a:cubicBezTo>
                <a:close/>
                <a:moveTo>
                  <a:pt x="1764" y="181"/>
                </a:moveTo>
                <a:cubicBezTo>
                  <a:pt x="1757" y="181"/>
                  <a:pt x="1751" y="187"/>
                  <a:pt x="1751" y="194"/>
                </a:cubicBezTo>
                <a:cubicBezTo>
                  <a:pt x="1751" y="201"/>
                  <a:pt x="1757" y="207"/>
                  <a:pt x="1764" y="207"/>
                </a:cubicBezTo>
                <a:cubicBezTo>
                  <a:pt x="1771" y="207"/>
                  <a:pt x="1777" y="201"/>
                  <a:pt x="1777" y="194"/>
                </a:cubicBezTo>
                <a:cubicBezTo>
                  <a:pt x="1777" y="187"/>
                  <a:pt x="1771" y="181"/>
                  <a:pt x="1764" y="181"/>
                </a:cubicBezTo>
                <a:close/>
                <a:moveTo>
                  <a:pt x="1793" y="181"/>
                </a:moveTo>
                <a:cubicBezTo>
                  <a:pt x="1786" y="181"/>
                  <a:pt x="1781" y="187"/>
                  <a:pt x="1781" y="194"/>
                </a:cubicBezTo>
                <a:cubicBezTo>
                  <a:pt x="1781" y="201"/>
                  <a:pt x="1786" y="207"/>
                  <a:pt x="1793" y="207"/>
                </a:cubicBezTo>
                <a:cubicBezTo>
                  <a:pt x="1801" y="207"/>
                  <a:pt x="1806" y="201"/>
                  <a:pt x="1806" y="194"/>
                </a:cubicBezTo>
                <a:cubicBezTo>
                  <a:pt x="1806" y="187"/>
                  <a:pt x="1801" y="181"/>
                  <a:pt x="1793" y="181"/>
                </a:cubicBezTo>
                <a:close/>
                <a:moveTo>
                  <a:pt x="1823" y="181"/>
                </a:moveTo>
                <a:cubicBezTo>
                  <a:pt x="1816" y="181"/>
                  <a:pt x="1810" y="187"/>
                  <a:pt x="1810" y="194"/>
                </a:cubicBezTo>
                <a:cubicBezTo>
                  <a:pt x="1810" y="201"/>
                  <a:pt x="1816" y="207"/>
                  <a:pt x="1823" y="207"/>
                </a:cubicBezTo>
                <a:cubicBezTo>
                  <a:pt x="1830" y="207"/>
                  <a:pt x="1836" y="201"/>
                  <a:pt x="1836" y="194"/>
                </a:cubicBezTo>
                <a:cubicBezTo>
                  <a:pt x="1836" y="187"/>
                  <a:pt x="1830" y="181"/>
                  <a:pt x="1823" y="181"/>
                </a:cubicBezTo>
                <a:close/>
                <a:moveTo>
                  <a:pt x="1853" y="181"/>
                </a:moveTo>
                <a:cubicBezTo>
                  <a:pt x="1846" y="181"/>
                  <a:pt x="1840" y="187"/>
                  <a:pt x="1840" y="194"/>
                </a:cubicBezTo>
                <a:cubicBezTo>
                  <a:pt x="1840" y="201"/>
                  <a:pt x="1846" y="207"/>
                  <a:pt x="1853" y="207"/>
                </a:cubicBezTo>
                <a:cubicBezTo>
                  <a:pt x="1860" y="207"/>
                  <a:pt x="1866" y="201"/>
                  <a:pt x="1866" y="194"/>
                </a:cubicBezTo>
                <a:cubicBezTo>
                  <a:pt x="1866" y="187"/>
                  <a:pt x="1860" y="181"/>
                  <a:pt x="1853" y="181"/>
                </a:cubicBezTo>
                <a:close/>
                <a:moveTo>
                  <a:pt x="1883" y="181"/>
                </a:moveTo>
                <a:cubicBezTo>
                  <a:pt x="1875" y="181"/>
                  <a:pt x="1870" y="187"/>
                  <a:pt x="1870" y="194"/>
                </a:cubicBezTo>
                <a:cubicBezTo>
                  <a:pt x="1870" y="201"/>
                  <a:pt x="1875" y="207"/>
                  <a:pt x="1883" y="207"/>
                </a:cubicBezTo>
                <a:cubicBezTo>
                  <a:pt x="1890" y="207"/>
                  <a:pt x="1895" y="201"/>
                  <a:pt x="1895" y="194"/>
                </a:cubicBezTo>
                <a:cubicBezTo>
                  <a:pt x="1895" y="187"/>
                  <a:pt x="1890" y="181"/>
                  <a:pt x="1883" y="181"/>
                </a:cubicBezTo>
                <a:close/>
                <a:moveTo>
                  <a:pt x="1912" y="181"/>
                </a:moveTo>
                <a:cubicBezTo>
                  <a:pt x="1905" y="181"/>
                  <a:pt x="1899" y="187"/>
                  <a:pt x="1899" y="194"/>
                </a:cubicBezTo>
                <a:cubicBezTo>
                  <a:pt x="1899" y="201"/>
                  <a:pt x="1905" y="207"/>
                  <a:pt x="1912" y="207"/>
                </a:cubicBezTo>
                <a:cubicBezTo>
                  <a:pt x="1919" y="207"/>
                  <a:pt x="1925" y="201"/>
                  <a:pt x="1925" y="194"/>
                </a:cubicBezTo>
                <a:cubicBezTo>
                  <a:pt x="1925" y="187"/>
                  <a:pt x="1919" y="181"/>
                  <a:pt x="1912" y="181"/>
                </a:cubicBezTo>
                <a:close/>
                <a:moveTo>
                  <a:pt x="1942" y="181"/>
                </a:moveTo>
                <a:cubicBezTo>
                  <a:pt x="1935" y="181"/>
                  <a:pt x="1929" y="187"/>
                  <a:pt x="1929" y="194"/>
                </a:cubicBezTo>
                <a:cubicBezTo>
                  <a:pt x="1929" y="201"/>
                  <a:pt x="1935" y="207"/>
                  <a:pt x="1942" y="207"/>
                </a:cubicBezTo>
                <a:cubicBezTo>
                  <a:pt x="1949" y="207"/>
                  <a:pt x="1955" y="201"/>
                  <a:pt x="1955" y="194"/>
                </a:cubicBezTo>
                <a:cubicBezTo>
                  <a:pt x="1955" y="187"/>
                  <a:pt x="1949" y="181"/>
                  <a:pt x="1942" y="181"/>
                </a:cubicBezTo>
                <a:close/>
                <a:moveTo>
                  <a:pt x="1972" y="181"/>
                </a:moveTo>
                <a:cubicBezTo>
                  <a:pt x="1964" y="181"/>
                  <a:pt x="1959" y="187"/>
                  <a:pt x="1959" y="194"/>
                </a:cubicBezTo>
                <a:cubicBezTo>
                  <a:pt x="1959" y="201"/>
                  <a:pt x="1964" y="207"/>
                  <a:pt x="1972" y="207"/>
                </a:cubicBezTo>
                <a:cubicBezTo>
                  <a:pt x="1979" y="207"/>
                  <a:pt x="1984" y="201"/>
                  <a:pt x="1984" y="194"/>
                </a:cubicBezTo>
                <a:cubicBezTo>
                  <a:pt x="1984" y="187"/>
                  <a:pt x="1979" y="181"/>
                  <a:pt x="1972" y="181"/>
                </a:cubicBezTo>
                <a:close/>
                <a:moveTo>
                  <a:pt x="2001" y="181"/>
                </a:moveTo>
                <a:cubicBezTo>
                  <a:pt x="1994" y="181"/>
                  <a:pt x="1988" y="187"/>
                  <a:pt x="1988" y="194"/>
                </a:cubicBezTo>
                <a:cubicBezTo>
                  <a:pt x="1988" y="201"/>
                  <a:pt x="1994" y="207"/>
                  <a:pt x="2001" y="207"/>
                </a:cubicBezTo>
                <a:cubicBezTo>
                  <a:pt x="2008" y="207"/>
                  <a:pt x="2014" y="201"/>
                  <a:pt x="2014" y="194"/>
                </a:cubicBezTo>
                <a:cubicBezTo>
                  <a:pt x="2014" y="187"/>
                  <a:pt x="2008" y="181"/>
                  <a:pt x="2001" y="181"/>
                </a:cubicBezTo>
                <a:close/>
                <a:moveTo>
                  <a:pt x="2031" y="181"/>
                </a:moveTo>
                <a:cubicBezTo>
                  <a:pt x="2024" y="181"/>
                  <a:pt x="2018" y="187"/>
                  <a:pt x="2018" y="194"/>
                </a:cubicBezTo>
                <a:cubicBezTo>
                  <a:pt x="2018" y="201"/>
                  <a:pt x="2024" y="207"/>
                  <a:pt x="2031" y="207"/>
                </a:cubicBezTo>
                <a:cubicBezTo>
                  <a:pt x="2038" y="207"/>
                  <a:pt x="2044" y="201"/>
                  <a:pt x="2044" y="194"/>
                </a:cubicBezTo>
                <a:cubicBezTo>
                  <a:pt x="2044" y="187"/>
                  <a:pt x="2038" y="181"/>
                  <a:pt x="2031" y="181"/>
                </a:cubicBezTo>
                <a:close/>
                <a:moveTo>
                  <a:pt x="2061" y="181"/>
                </a:moveTo>
                <a:cubicBezTo>
                  <a:pt x="2053" y="181"/>
                  <a:pt x="2048" y="187"/>
                  <a:pt x="2048" y="194"/>
                </a:cubicBezTo>
                <a:cubicBezTo>
                  <a:pt x="2048" y="201"/>
                  <a:pt x="2053" y="207"/>
                  <a:pt x="2061" y="207"/>
                </a:cubicBezTo>
                <a:cubicBezTo>
                  <a:pt x="2068" y="207"/>
                  <a:pt x="2073" y="201"/>
                  <a:pt x="2073" y="194"/>
                </a:cubicBezTo>
                <a:cubicBezTo>
                  <a:pt x="2073" y="187"/>
                  <a:pt x="2068" y="181"/>
                  <a:pt x="2061" y="181"/>
                </a:cubicBezTo>
                <a:close/>
                <a:moveTo>
                  <a:pt x="2090" y="181"/>
                </a:moveTo>
                <a:cubicBezTo>
                  <a:pt x="2083" y="181"/>
                  <a:pt x="2077" y="187"/>
                  <a:pt x="2077" y="194"/>
                </a:cubicBezTo>
                <a:cubicBezTo>
                  <a:pt x="2077" y="201"/>
                  <a:pt x="2083" y="207"/>
                  <a:pt x="2090" y="207"/>
                </a:cubicBezTo>
                <a:cubicBezTo>
                  <a:pt x="2097" y="207"/>
                  <a:pt x="2103" y="201"/>
                  <a:pt x="2103" y="194"/>
                </a:cubicBezTo>
                <a:cubicBezTo>
                  <a:pt x="2103" y="187"/>
                  <a:pt x="2097" y="181"/>
                  <a:pt x="2090" y="181"/>
                </a:cubicBezTo>
                <a:close/>
                <a:moveTo>
                  <a:pt x="2120" y="181"/>
                </a:moveTo>
                <a:cubicBezTo>
                  <a:pt x="2113" y="181"/>
                  <a:pt x="2107" y="187"/>
                  <a:pt x="2107" y="194"/>
                </a:cubicBezTo>
                <a:cubicBezTo>
                  <a:pt x="2107" y="201"/>
                  <a:pt x="2113" y="207"/>
                  <a:pt x="2120" y="207"/>
                </a:cubicBezTo>
                <a:cubicBezTo>
                  <a:pt x="2127" y="207"/>
                  <a:pt x="2133" y="201"/>
                  <a:pt x="2133" y="194"/>
                </a:cubicBezTo>
                <a:cubicBezTo>
                  <a:pt x="2133" y="187"/>
                  <a:pt x="2127" y="181"/>
                  <a:pt x="2120" y="181"/>
                </a:cubicBezTo>
                <a:close/>
                <a:moveTo>
                  <a:pt x="2150" y="181"/>
                </a:moveTo>
                <a:cubicBezTo>
                  <a:pt x="2143" y="181"/>
                  <a:pt x="2137" y="187"/>
                  <a:pt x="2137" y="194"/>
                </a:cubicBezTo>
                <a:cubicBezTo>
                  <a:pt x="2137" y="201"/>
                  <a:pt x="2143" y="207"/>
                  <a:pt x="2150" y="207"/>
                </a:cubicBezTo>
                <a:cubicBezTo>
                  <a:pt x="2157" y="207"/>
                  <a:pt x="2162" y="201"/>
                  <a:pt x="2162" y="194"/>
                </a:cubicBezTo>
                <a:cubicBezTo>
                  <a:pt x="2162" y="187"/>
                  <a:pt x="2157" y="181"/>
                  <a:pt x="2150" y="181"/>
                </a:cubicBezTo>
                <a:close/>
                <a:moveTo>
                  <a:pt x="2179" y="181"/>
                </a:moveTo>
                <a:cubicBezTo>
                  <a:pt x="2172" y="181"/>
                  <a:pt x="2166" y="187"/>
                  <a:pt x="2166" y="194"/>
                </a:cubicBezTo>
                <a:cubicBezTo>
                  <a:pt x="2166" y="201"/>
                  <a:pt x="2172" y="207"/>
                  <a:pt x="2179" y="207"/>
                </a:cubicBezTo>
                <a:cubicBezTo>
                  <a:pt x="2186" y="207"/>
                  <a:pt x="2192" y="201"/>
                  <a:pt x="2192" y="194"/>
                </a:cubicBezTo>
                <a:cubicBezTo>
                  <a:pt x="2192" y="187"/>
                  <a:pt x="2186" y="181"/>
                  <a:pt x="2179" y="181"/>
                </a:cubicBezTo>
                <a:close/>
                <a:moveTo>
                  <a:pt x="2209" y="181"/>
                </a:moveTo>
                <a:cubicBezTo>
                  <a:pt x="2202" y="181"/>
                  <a:pt x="2196" y="187"/>
                  <a:pt x="2196" y="194"/>
                </a:cubicBezTo>
                <a:cubicBezTo>
                  <a:pt x="2196" y="201"/>
                  <a:pt x="2202" y="207"/>
                  <a:pt x="2209" y="207"/>
                </a:cubicBezTo>
                <a:cubicBezTo>
                  <a:pt x="2216" y="207"/>
                  <a:pt x="2222" y="201"/>
                  <a:pt x="2222" y="194"/>
                </a:cubicBezTo>
                <a:cubicBezTo>
                  <a:pt x="2222" y="187"/>
                  <a:pt x="2216" y="181"/>
                  <a:pt x="2209" y="181"/>
                </a:cubicBezTo>
                <a:close/>
                <a:moveTo>
                  <a:pt x="2239" y="181"/>
                </a:moveTo>
                <a:cubicBezTo>
                  <a:pt x="2232" y="181"/>
                  <a:pt x="2226" y="187"/>
                  <a:pt x="2226" y="194"/>
                </a:cubicBezTo>
                <a:cubicBezTo>
                  <a:pt x="2226" y="201"/>
                  <a:pt x="2232" y="207"/>
                  <a:pt x="2239" y="207"/>
                </a:cubicBezTo>
                <a:cubicBezTo>
                  <a:pt x="2246" y="207"/>
                  <a:pt x="2251" y="201"/>
                  <a:pt x="2251" y="194"/>
                </a:cubicBezTo>
                <a:cubicBezTo>
                  <a:pt x="2251" y="187"/>
                  <a:pt x="2246" y="181"/>
                  <a:pt x="2239" y="181"/>
                </a:cubicBezTo>
                <a:close/>
                <a:moveTo>
                  <a:pt x="2268" y="181"/>
                </a:moveTo>
                <a:cubicBezTo>
                  <a:pt x="2261" y="181"/>
                  <a:pt x="2255" y="187"/>
                  <a:pt x="2255" y="194"/>
                </a:cubicBezTo>
                <a:cubicBezTo>
                  <a:pt x="2255" y="201"/>
                  <a:pt x="2261" y="207"/>
                  <a:pt x="2268" y="207"/>
                </a:cubicBezTo>
                <a:cubicBezTo>
                  <a:pt x="2275" y="207"/>
                  <a:pt x="2281" y="201"/>
                  <a:pt x="2281" y="194"/>
                </a:cubicBezTo>
                <a:cubicBezTo>
                  <a:pt x="2281" y="187"/>
                  <a:pt x="2275" y="181"/>
                  <a:pt x="2268" y="181"/>
                </a:cubicBezTo>
                <a:close/>
                <a:moveTo>
                  <a:pt x="2298" y="181"/>
                </a:moveTo>
                <a:cubicBezTo>
                  <a:pt x="2291" y="181"/>
                  <a:pt x="2285" y="187"/>
                  <a:pt x="2285" y="194"/>
                </a:cubicBezTo>
                <a:cubicBezTo>
                  <a:pt x="2285" y="201"/>
                  <a:pt x="2291" y="207"/>
                  <a:pt x="2298" y="207"/>
                </a:cubicBezTo>
                <a:cubicBezTo>
                  <a:pt x="2305" y="207"/>
                  <a:pt x="2311" y="201"/>
                  <a:pt x="2311" y="194"/>
                </a:cubicBezTo>
                <a:cubicBezTo>
                  <a:pt x="2311" y="187"/>
                  <a:pt x="2305" y="181"/>
                  <a:pt x="2298" y="181"/>
                </a:cubicBezTo>
                <a:close/>
                <a:moveTo>
                  <a:pt x="2328" y="181"/>
                </a:moveTo>
                <a:cubicBezTo>
                  <a:pt x="2321" y="181"/>
                  <a:pt x="2315" y="187"/>
                  <a:pt x="2315" y="194"/>
                </a:cubicBezTo>
                <a:cubicBezTo>
                  <a:pt x="2315" y="201"/>
                  <a:pt x="2321" y="207"/>
                  <a:pt x="2328" y="207"/>
                </a:cubicBezTo>
                <a:cubicBezTo>
                  <a:pt x="2335" y="207"/>
                  <a:pt x="2340" y="201"/>
                  <a:pt x="2340" y="194"/>
                </a:cubicBezTo>
                <a:cubicBezTo>
                  <a:pt x="2340" y="187"/>
                  <a:pt x="2335" y="181"/>
                  <a:pt x="2328" y="181"/>
                </a:cubicBezTo>
                <a:close/>
                <a:moveTo>
                  <a:pt x="2357" y="181"/>
                </a:moveTo>
                <a:cubicBezTo>
                  <a:pt x="2350" y="181"/>
                  <a:pt x="2345" y="187"/>
                  <a:pt x="2345" y="194"/>
                </a:cubicBezTo>
                <a:cubicBezTo>
                  <a:pt x="2345" y="201"/>
                  <a:pt x="2350" y="207"/>
                  <a:pt x="2357" y="207"/>
                </a:cubicBezTo>
                <a:cubicBezTo>
                  <a:pt x="2364" y="207"/>
                  <a:pt x="2370" y="201"/>
                  <a:pt x="2370" y="194"/>
                </a:cubicBezTo>
                <a:cubicBezTo>
                  <a:pt x="2370" y="187"/>
                  <a:pt x="2364" y="181"/>
                  <a:pt x="2357" y="181"/>
                </a:cubicBezTo>
                <a:close/>
                <a:moveTo>
                  <a:pt x="2387" y="181"/>
                </a:moveTo>
                <a:cubicBezTo>
                  <a:pt x="2380" y="181"/>
                  <a:pt x="2374" y="187"/>
                  <a:pt x="2374" y="194"/>
                </a:cubicBezTo>
                <a:cubicBezTo>
                  <a:pt x="2374" y="201"/>
                  <a:pt x="2380" y="207"/>
                  <a:pt x="2387" y="207"/>
                </a:cubicBezTo>
                <a:cubicBezTo>
                  <a:pt x="2394" y="207"/>
                  <a:pt x="2400" y="201"/>
                  <a:pt x="2400" y="194"/>
                </a:cubicBezTo>
                <a:cubicBezTo>
                  <a:pt x="2400" y="187"/>
                  <a:pt x="2394" y="181"/>
                  <a:pt x="2387" y="181"/>
                </a:cubicBezTo>
                <a:close/>
                <a:moveTo>
                  <a:pt x="2417" y="181"/>
                </a:moveTo>
                <a:cubicBezTo>
                  <a:pt x="2410" y="181"/>
                  <a:pt x="2404" y="187"/>
                  <a:pt x="2404" y="194"/>
                </a:cubicBezTo>
                <a:cubicBezTo>
                  <a:pt x="2404" y="201"/>
                  <a:pt x="2410" y="207"/>
                  <a:pt x="2417" y="207"/>
                </a:cubicBezTo>
                <a:cubicBezTo>
                  <a:pt x="2424" y="207"/>
                  <a:pt x="2429" y="201"/>
                  <a:pt x="2429" y="194"/>
                </a:cubicBezTo>
                <a:cubicBezTo>
                  <a:pt x="2429" y="187"/>
                  <a:pt x="2424" y="181"/>
                  <a:pt x="2417" y="181"/>
                </a:cubicBezTo>
                <a:close/>
                <a:moveTo>
                  <a:pt x="2446" y="181"/>
                </a:moveTo>
                <a:cubicBezTo>
                  <a:pt x="2439" y="181"/>
                  <a:pt x="2434" y="187"/>
                  <a:pt x="2434" y="194"/>
                </a:cubicBezTo>
                <a:cubicBezTo>
                  <a:pt x="2434" y="201"/>
                  <a:pt x="2439" y="207"/>
                  <a:pt x="2446" y="207"/>
                </a:cubicBezTo>
                <a:cubicBezTo>
                  <a:pt x="2453" y="207"/>
                  <a:pt x="2459" y="201"/>
                  <a:pt x="2459" y="194"/>
                </a:cubicBezTo>
                <a:cubicBezTo>
                  <a:pt x="2459" y="187"/>
                  <a:pt x="2453" y="181"/>
                  <a:pt x="2446" y="181"/>
                </a:cubicBezTo>
                <a:close/>
                <a:moveTo>
                  <a:pt x="2476" y="181"/>
                </a:moveTo>
                <a:cubicBezTo>
                  <a:pt x="2469" y="181"/>
                  <a:pt x="2463" y="187"/>
                  <a:pt x="2463" y="194"/>
                </a:cubicBezTo>
                <a:cubicBezTo>
                  <a:pt x="2463" y="201"/>
                  <a:pt x="2469" y="207"/>
                  <a:pt x="2476" y="207"/>
                </a:cubicBezTo>
                <a:cubicBezTo>
                  <a:pt x="2483" y="207"/>
                  <a:pt x="2489" y="201"/>
                  <a:pt x="2489" y="194"/>
                </a:cubicBezTo>
                <a:cubicBezTo>
                  <a:pt x="2489" y="187"/>
                  <a:pt x="2483" y="181"/>
                  <a:pt x="2476" y="181"/>
                </a:cubicBezTo>
                <a:close/>
                <a:moveTo>
                  <a:pt x="2506" y="181"/>
                </a:moveTo>
                <a:cubicBezTo>
                  <a:pt x="2499" y="181"/>
                  <a:pt x="2493" y="187"/>
                  <a:pt x="2493" y="194"/>
                </a:cubicBezTo>
                <a:cubicBezTo>
                  <a:pt x="2493" y="201"/>
                  <a:pt x="2499" y="207"/>
                  <a:pt x="2506" y="207"/>
                </a:cubicBezTo>
                <a:cubicBezTo>
                  <a:pt x="2513" y="207"/>
                  <a:pt x="2518" y="201"/>
                  <a:pt x="2518" y="194"/>
                </a:cubicBezTo>
                <a:cubicBezTo>
                  <a:pt x="2518" y="187"/>
                  <a:pt x="2513" y="181"/>
                  <a:pt x="2506" y="181"/>
                </a:cubicBezTo>
                <a:close/>
                <a:moveTo>
                  <a:pt x="2535" y="181"/>
                </a:moveTo>
                <a:cubicBezTo>
                  <a:pt x="2528" y="181"/>
                  <a:pt x="2523" y="187"/>
                  <a:pt x="2523" y="194"/>
                </a:cubicBezTo>
                <a:cubicBezTo>
                  <a:pt x="2523" y="201"/>
                  <a:pt x="2528" y="207"/>
                  <a:pt x="2535" y="207"/>
                </a:cubicBezTo>
                <a:cubicBezTo>
                  <a:pt x="2542" y="207"/>
                  <a:pt x="2548" y="201"/>
                  <a:pt x="2548" y="194"/>
                </a:cubicBezTo>
                <a:cubicBezTo>
                  <a:pt x="2548" y="187"/>
                  <a:pt x="2542" y="181"/>
                  <a:pt x="2535" y="181"/>
                </a:cubicBezTo>
                <a:close/>
                <a:moveTo>
                  <a:pt x="2565" y="181"/>
                </a:moveTo>
                <a:cubicBezTo>
                  <a:pt x="2558" y="181"/>
                  <a:pt x="2552" y="187"/>
                  <a:pt x="2552" y="194"/>
                </a:cubicBezTo>
                <a:cubicBezTo>
                  <a:pt x="2552" y="201"/>
                  <a:pt x="2558" y="207"/>
                  <a:pt x="2565" y="207"/>
                </a:cubicBezTo>
                <a:cubicBezTo>
                  <a:pt x="2572" y="207"/>
                  <a:pt x="2578" y="201"/>
                  <a:pt x="2578" y="194"/>
                </a:cubicBezTo>
                <a:cubicBezTo>
                  <a:pt x="2578" y="187"/>
                  <a:pt x="2572" y="181"/>
                  <a:pt x="2565" y="181"/>
                </a:cubicBezTo>
                <a:close/>
                <a:moveTo>
                  <a:pt x="2595" y="181"/>
                </a:moveTo>
                <a:cubicBezTo>
                  <a:pt x="2588" y="181"/>
                  <a:pt x="2582" y="187"/>
                  <a:pt x="2582" y="194"/>
                </a:cubicBezTo>
                <a:cubicBezTo>
                  <a:pt x="2582" y="201"/>
                  <a:pt x="2588" y="207"/>
                  <a:pt x="2595" y="207"/>
                </a:cubicBezTo>
                <a:cubicBezTo>
                  <a:pt x="2602" y="207"/>
                  <a:pt x="2607" y="201"/>
                  <a:pt x="2607" y="194"/>
                </a:cubicBezTo>
                <a:cubicBezTo>
                  <a:pt x="2607" y="187"/>
                  <a:pt x="2602" y="181"/>
                  <a:pt x="2595" y="181"/>
                </a:cubicBezTo>
                <a:close/>
                <a:moveTo>
                  <a:pt x="2624" y="181"/>
                </a:moveTo>
                <a:cubicBezTo>
                  <a:pt x="2617" y="181"/>
                  <a:pt x="2612" y="187"/>
                  <a:pt x="2612" y="194"/>
                </a:cubicBezTo>
                <a:cubicBezTo>
                  <a:pt x="2612" y="201"/>
                  <a:pt x="2617" y="207"/>
                  <a:pt x="2624" y="207"/>
                </a:cubicBezTo>
                <a:cubicBezTo>
                  <a:pt x="2631" y="207"/>
                  <a:pt x="2637" y="201"/>
                  <a:pt x="2637" y="194"/>
                </a:cubicBezTo>
                <a:cubicBezTo>
                  <a:pt x="2637" y="187"/>
                  <a:pt x="2631" y="181"/>
                  <a:pt x="2624" y="181"/>
                </a:cubicBezTo>
                <a:close/>
                <a:moveTo>
                  <a:pt x="2654" y="181"/>
                </a:moveTo>
                <a:cubicBezTo>
                  <a:pt x="2647" y="181"/>
                  <a:pt x="2641" y="187"/>
                  <a:pt x="2641" y="194"/>
                </a:cubicBezTo>
                <a:cubicBezTo>
                  <a:pt x="2641" y="201"/>
                  <a:pt x="2647" y="207"/>
                  <a:pt x="2654" y="207"/>
                </a:cubicBezTo>
                <a:cubicBezTo>
                  <a:pt x="2661" y="207"/>
                  <a:pt x="2667" y="201"/>
                  <a:pt x="2667" y="194"/>
                </a:cubicBezTo>
                <a:cubicBezTo>
                  <a:pt x="2667" y="187"/>
                  <a:pt x="2661" y="181"/>
                  <a:pt x="2654" y="181"/>
                </a:cubicBezTo>
                <a:close/>
                <a:moveTo>
                  <a:pt x="2684" y="181"/>
                </a:moveTo>
                <a:cubicBezTo>
                  <a:pt x="2677" y="181"/>
                  <a:pt x="2671" y="187"/>
                  <a:pt x="2671" y="194"/>
                </a:cubicBezTo>
                <a:cubicBezTo>
                  <a:pt x="2671" y="201"/>
                  <a:pt x="2677" y="207"/>
                  <a:pt x="2684" y="207"/>
                </a:cubicBezTo>
                <a:cubicBezTo>
                  <a:pt x="2691" y="207"/>
                  <a:pt x="2696" y="201"/>
                  <a:pt x="2696" y="194"/>
                </a:cubicBezTo>
                <a:cubicBezTo>
                  <a:pt x="2696" y="187"/>
                  <a:pt x="2691" y="181"/>
                  <a:pt x="2684" y="181"/>
                </a:cubicBezTo>
                <a:close/>
                <a:moveTo>
                  <a:pt x="2713" y="181"/>
                </a:moveTo>
                <a:cubicBezTo>
                  <a:pt x="2706" y="181"/>
                  <a:pt x="2701" y="187"/>
                  <a:pt x="2701" y="194"/>
                </a:cubicBezTo>
                <a:cubicBezTo>
                  <a:pt x="2701" y="201"/>
                  <a:pt x="2706" y="207"/>
                  <a:pt x="2713" y="207"/>
                </a:cubicBezTo>
                <a:cubicBezTo>
                  <a:pt x="2720" y="207"/>
                  <a:pt x="2726" y="201"/>
                  <a:pt x="2726" y="194"/>
                </a:cubicBezTo>
                <a:cubicBezTo>
                  <a:pt x="2726" y="187"/>
                  <a:pt x="2720" y="181"/>
                  <a:pt x="2713" y="181"/>
                </a:cubicBezTo>
                <a:close/>
                <a:moveTo>
                  <a:pt x="2743" y="181"/>
                </a:moveTo>
                <a:cubicBezTo>
                  <a:pt x="2736" y="181"/>
                  <a:pt x="2730" y="187"/>
                  <a:pt x="2730" y="194"/>
                </a:cubicBezTo>
                <a:cubicBezTo>
                  <a:pt x="2730" y="201"/>
                  <a:pt x="2736" y="207"/>
                  <a:pt x="2743" y="207"/>
                </a:cubicBezTo>
                <a:cubicBezTo>
                  <a:pt x="2750" y="207"/>
                  <a:pt x="2756" y="201"/>
                  <a:pt x="2756" y="194"/>
                </a:cubicBezTo>
                <a:cubicBezTo>
                  <a:pt x="2756" y="187"/>
                  <a:pt x="2750" y="181"/>
                  <a:pt x="2743" y="181"/>
                </a:cubicBezTo>
                <a:close/>
                <a:moveTo>
                  <a:pt x="2773" y="181"/>
                </a:moveTo>
                <a:cubicBezTo>
                  <a:pt x="2766" y="181"/>
                  <a:pt x="2760" y="187"/>
                  <a:pt x="2760" y="194"/>
                </a:cubicBezTo>
                <a:cubicBezTo>
                  <a:pt x="2760" y="201"/>
                  <a:pt x="2766" y="207"/>
                  <a:pt x="2773" y="207"/>
                </a:cubicBezTo>
                <a:cubicBezTo>
                  <a:pt x="2780" y="207"/>
                  <a:pt x="2785" y="201"/>
                  <a:pt x="2785" y="194"/>
                </a:cubicBezTo>
                <a:cubicBezTo>
                  <a:pt x="2785" y="187"/>
                  <a:pt x="2780" y="181"/>
                  <a:pt x="2773" y="181"/>
                </a:cubicBezTo>
                <a:close/>
                <a:moveTo>
                  <a:pt x="2802" y="181"/>
                </a:moveTo>
                <a:cubicBezTo>
                  <a:pt x="2795" y="181"/>
                  <a:pt x="2790" y="187"/>
                  <a:pt x="2790" y="194"/>
                </a:cubicBezTo>
                <a:cubicBezTo>
                  <a:pt x="2790" y="201"/>
                  <a:pt x="2795" y="207"/>
                  <a:pt x="2802" y="207"/>
                </a:cubicBezTo>
                <a:cubicBezTo>
                  <a:pt x="2809" y="207"/>
                  <a:pt x="2815" y="201"/>
                  <a:pt x="2815" y="194"/>
                </a:cubicBezTo>
                <a:cubicBezTo>
                  <a:pt x="2815" y="187"/>
                  <a:pt x="2809" y="181"/>
                  <a:pt x="2802" y="181"/>
                </a:cubicBezTo>
                <a:close/>
                <a:moveTo>
                  <a:pt x="2832" y="181"/>
                </a:moveTo>
                <a:cubicBezTo>
                  <a:pt x="2825" y="181"/>
                  <a:pt x="2819" y="187"/>
                  <a:pt x="2819" y="194"/>
                </a:cubicBezTo>
                <a:cubicBezTo>
                  <a:pt x="2819" y="201"/>
                  <a:pt x="2825" y="207"/>
                  <a:pt x="2832" y="207"/>
                </a:cubicBezTo>
                <a:cubicBezTo>
                  <a:pt x="2839" y="207"/>
                  <a:pt x="2845" y="201"/>
                  <a:pt x="2845" y="194"/>
                </a:cubicBezTo>
                <a:cubicBezTo>
                  <a:pt x="2845" y="187"/>
                  <a:pt x="2839" y="181"/>
                  <a:pt x="2832" y="181"/>
                </a:cubicBezTo>
                <a:close/>
                <a:moveTo>
                  <a:pt x="2862" y="181"/>
                </a:moveTo>
                <a:cubicBezTo>
                  <a:pt x="2855" y="181"/>
                  <a:pt x="2849" y="187"/>
                  <a:pt x="2849" y="194"/>
                </a:cubicBezTo>
                <a:cubicBezTo>
                  <a:pt x="2849" y="201"/>
                  <a:pt x="2855" y="207"/>
                  <a:pt x="2862" y="207"/>
                </a:cubicBezTo>
                <a:cubicBezTo>
                  <a:pt x="2869" y="207"/>
                  <a:pt x="2874" y="201"/>
                  <a:pt x="2874" y="194"/>
                </a:cubicBezTo>
                <a:cubicBezTo>
                  <a:pt x="2874" y="187"/>
                  <a:pt x="2869" y="181"/>
                  <a:pt x="2862" y="181"/>
                </a:cubicBezTo>
                <a:close/>
                <a:moveTo>
                  <a:pt x="2921" y="181"/>
                </a:moveTo>
                <a:cubicBezTo>
                  <a:pt x="2914" y="181"/>
                  <a:pt x="2908" y="187"/>
                  <a:pt x="2908" y="194"/>
                </a:cubicBezTo>
                <a:cubicBezTo>
                  <a:pt x="2908" y="201"/>
                  <a:pt x="2914" y="207"/>
                  <a:pt x="2921" y="207"/>
                </a:cubicBezTo>
                <a:cubicBezTo>
                  <a:pt x="2928" y="207"/>
                  <a:pt x="2934" y="201"/>
                  <a:pt x="2934" y="194"/>
                </a:cubicBezTo>
                <a:cubicBezTo>
                  <a:pt x="2934" y="187"/>
                  <a:pt x="2928" y="181"/>
                  <a:pt x="2921" y="181"/>
                </a:cubicBezTo>
                <a:close/>
                <a:moveTo>
                  <a:pt x="2951" y="181"/>
                </a:moveTo>
                <a:cubicBezTo>
                  <a:pt x="2944" y="181"/>
                  <a:pt x="2938" y="187"/>
                  <a:pt x="2938" y="194"/>
                </a:cubicBezTo>
                <a:cubicBezTo>
                  <a:pt x="2938" y="201"/>
                  <a:pt x="2944" y="207"/>
                  <a:pt x="2951" y="207"/>
                </a:cubicBezTo>
                <a:cubicBezTo>
                  <a:pt x="2958" y="207"/>
                  <a:pt x="2963" y="201"/>
                  <a:pt x="2963" y="194"/>
                </a:cubicBezTo>
                <a:cubicBezTo>
                  <a:pt x="2963" y="187"/>
                  <a:pt x="2958" y="181"/>
                  <a:pt x="2951" y="181"/>
                </a:cubicBezTo>
                <a:close/>
                <a:moveTo>
                  <a:pt x="191" y="211"/>
                </a:moveTo>
                <a:cubicBezTo>
                  <a:pt x="184" y="211"/>
                  <a:pt x="178" y="217"/>
                  <a:pt x="178" y="224"/>
                </a:cubicBezTo>
                <a:cubicBezTo>
                  <a:pt x="178" y="231"/>
                  <a:pt x="184" y="237"/>
                  <a:pt x="191" y="237"/>
                </a:cubicBezTo>
                <a:cubicBezTo>
                  <a:pt x="198" y="237"/>
                  <a:pt x="204" y="231"/>
                  <a:pt x="204" y="224"/>
                </a:cubicBezTo>
                <a:cubicBezTo>
                  <a:pt x="204" y="217"/>
                  <a:pt x="198" y="211"/>
                  <a:pt x="191" y="211"/>
                </a:cubicBezTo>
                <a:close/>
                <a:moveTo>
                  <a:pt x="221" y="211"/>
                </a:moveTo>
                <a:cubicBezTo>
                  <a:pt x="214" y="211"/>
                  <a:pt x="208" y="217"/>
                  <a:pt x="208" y="224"/>
                </a:cubicBezTo>
                <a:cubicBezTo>
                  <a:pt x="208" y="231"/>
                  <a:pt x="214" y="237"/>
                  <a:pt x="221" y="237"/>
                </a:cubicBezTo>
                <a:cubicBezTo>
                  <a:pt x="228" y="237"/>
                  <a:pt x="234" y="231"/>
                  <a:pt x="234" y="224"/>
                </a:cubicBezTo>
                <a:cubicBezTo>
                  <a:pt x="234" y="217"/>
                  <a:pt x="228" y="211"/>
                  <a:pt x="221" y="211"/>
                </a:cubicBezTo>
                <a:close/>
                <a:moveTo>
                  <a:pt x="250" y="211"/>
                </a:moveTo>
                <a:cubicBezTo>
                  <a:pt x="243" y="211"/>
                  <a:pt x="238" y="217"/>
                  <a:pt x="238" y="224"/>
                </a:cubicBezTo>
                <a:cubicBezTo>
                  <a:pt x="238" y="231"/>
                  <a:pt x="243" y="237"/>
                  <a:pt x="250" y="237"/>
                </a:cubicBezTo>
                <a:cubicBezTo>
                  <a:pt x="257" y="237"/>
                  <a:pt x="263" y="231"/>
                  <a:pt x="263" y="224"/>
                </a:cubicBezTo>
                <a:cubicBezTo>
                  <a:pt x="263" y="217"/>
                  <a:pt x="257" y="211"/>
                  <a:pt x="250" y="211"/>
                </a:cubicBezTo>
                <a:close/>
                <a:moveTo>
                  <a:pt x="280" y="211"/>
                </a:moveTo>
                <a:cubicBezTo>
                  <a:pt x="273" y="211"/>
                  <a:pt x="267" y="217"/>
                  <a:pt x="267" y="224"/>
                </a:cubicBezTo>
                <a:cubicBezTo>
                  <a:pt x="267" y="231"/>
                  <a:pt x="273" y="237"/>
                  <a:pt x="280" y="237"/>
                </a:cubicBezTo>
                <a:cubicBezTo>
                  <a:pt x="287" y="237"/>
                  <a:pt x="293" y="231"/>
                  <a:pt x="293" y="224"/>
                </a:cubicBezTo>
                <a:cubicBezTo>
                  <a:pt x="293" y="217"/>
                  <a:pt x="287" y="211"/>
                  <a:pt x="280" y="211"/>
                </a:cubicBezTo>
                <a:close/>
                <a:moveTo>
                  <a:pt x="310" y="211"/>
                </a:moveTo>
                <a:cubicBezTo>
                  <a:pt x="303" y="211"/>
                  <a:pt x="297" y="217"/>
                  <a:pt x="297" y="224"/>
                </a:cubicBezTo>
                <a:cubicBezTo>
                  <a:pt x="297" y="231"/>
                  <a:pt x="303" y="237"/>
                  <a:pt x="310" y="237"/>
                </a:cubicBezTo>
                <a:cubicBezTo>
                  <a:pt x="317" y="237"/>
                  <a:pt x="323" y="231"/>
                  <a:pt x="323" y="224"/>
                </a:cubicBezTo>
                <a:cubicBezTo>
                  <a:pt x="323" y="217"/>
                  <a:pt x="317" y="211"/>
                  <a:pt x="310" y="211"/>
                </a:cubicBezTo>
                <a:close/>
                <a:moveTo>
                  <a:pt x="339" y="211"/>
                </a:moveTo>
                <a:cubicBezTo>
                  <a:pt x="332" y="211"/>
                  <a:pt x="327" y="217"/>
                  <a:pt x="327" y="224"/>
                </a:cubicBezTo>
                <a:cubicBezTo>
                  <a:pt x="327" y="231"/>
                  <a:pt x="332" y="237"/>
                  <a:pt x="339" y="237"/>
                </a:cubicBezTo>
                <a:cubicBezTo>
                  <a:pt x="346" y="237"/>
                  <a:pt x="352" y="231"/>
                  <a:pt x="352" y="224"/>
                </a:cubicBezTo>
                <a:cubicBezTo>
                  <a:pt x="352" y="217"/>
                  <a:pt x="346" y="211"/>
                  <a:pt x="339" y="211"/>
                </a:cubicBezTo>
                <a:close/>
                <a:moveTo>
                  <a:pt x="369" y="211"/>
                </a:moveTo>
                <a:cubicBezTo>
                  <a:pt x="362" y="211"/>
                  <a:pt x="356" y="217"/>
                  <a:pt x="356" y="224"/>
                </a:cubicBezTo>
                <a:cubicBezTo>
                  <a:pt x="356" y="231"/>
                  <a:pt x="362" y="237"/>
                  <a:pt x="369" y="237"/>
                </a:cubicBezTo>
                <a:cubicBezTo>
                  <a:pt x="376" y="237"/>
                  <a:pt x="382" y="231"/>
                  <a:pt x="382" y="224"/>
                </a:cubicBezTo>
                <a:cubicBezTo>
                  <a:pt x="382" y="217"/>
                  <a:pt x="376" y="211"/>
                  <a:pt x="369" y="211"/>
                </a:cubicBezTo>
                <a:close/>
                <a:moveTo>
                  <a:pt x="399" y="211"/>
                </a:moveTo>
                <a:cubicBezTo>
                  <a:pt x="392" y="211"/>
                  <a:pt x="386" y="217"/>
                  <a:pt x="386" y="224"/>
                </a:cubicBezTo>
                <a:cubicBezTo>
                  <a:pt x="386" y="231"/>
                  <a:pt x="392" y="237"/>
                  <a:pt x="399" y="237"/>
                </a:cubicBezTo>
                <a:cubicBezTo>
                  <a:pt x="406" y="237"/>
                  <a:pt x="412" y="231"/>
                  <a:pt x="412" y="224"/>
                </a:cubicBezTo>
                <a:cubicBezTo>
                  <a:pt x="412" y="217"/>
                  <a:pt x="406" y="211"/>
                  <a:pt x="399" y="211"/>
                </a:cubicBezTo>
                <a:close/>
                <a:moveTo>
                  <a:pt x="428" y="211"/>
                </a:moveTo>
                <a:cubicBezTo>
                  <a:pt x="421" y="211"/>
                  <a:pt x="416" y="217"/>
                  <a:pt x="416" y="224"/>
                </a:cubicBezTo>
                <a:cubicBezTo>
                  <a:pt x="416" y="231"/>
                  <a:pt x="421" y="237"/>
                  <a:pt x="428" y="237"/>
                </a:cubicBezTo>
                <a:cubicBezTo>
                  <a:pt x="436" y="237"/>
                  <a:pt x="441" y="231"/>
                  <a:pt x="441" y="224"/>
                </a:cubicBezTo>
                <a:cubicBezTo>
                  <a:pt x="441" y="217"/>
                  <a:pt x="436" y="211"/>
                  <a:pt x="428" y="211"/>
                </a:cubicBezTo>
                <a:close/>
                <a:moveTo>
                  <a:pt x="458" y="211"/>
                </a:moveTo>
                <a:cubicBezTo>
                  <a:pt x="451" y="211"/>
                  <a:pt x="445" y="217"/>
                  <a:pt x="445" y="224"/>
                </a:cubicBezTo>
                <a:cubicBezTo>
                  <a:pt x="445" y="231"/>
                  <a:pt x="451" y="237"/>
                  <a:pt x="458" y="237"/>
                </a:cubicBezTo>
                <a:cubicBezTo>
                  <a:pt x="465" y="237"/>
                  <a:pt x="471" y="231"/>
                  <a:pt x="471" y="224"/>
                </a:cubicBezTo>
                <a:cubicBezTo>
                  <a:pt x="471" y="217"/>
                  <a:pt x="465" y="211"/>
                  <a:pt x="458" y="211"/>
                </a:cubicBezTo>
                <a:close/>
                <a:moveTo>
                  <a:pt x="488" y="211"/>
                </a:moveTo>
                <a:cubicBezTo>
                  <a:pt x="481" y="211"/>
                  <a:pt x="475" y="217"/>
                  <a:pt x="475" y="224"/>
                </a:cubicBezTo>
                <a:cubicBezTo>
                  <a:pt x="475" y="231"/>
                  <a:pt x="481" y="237"/>
                  <a:pt x="488" y="237"/>
                </a:cubicBezTo>
                <a:cubicBezTo>
                  <a:pt x="495" y="237"/>
                  <a:pt x="501" y="231"/>
                  <a:pt x="501" y="224"/>
                </a:cubicBezTo>
                <a:cubicBezTo>
                  <a:pt x="501" y="217"/>
                  <a:pt x="495" y="211"/>
                  <a:pt x="488" y="211"/>
                </a:cubicBezTo>
                <a:close/>
                <a:moveTo>
                  <a:pt x="517" y="211"/>
                </a:moveTo>
                <a:cubicBezTo>
                  <a:pt x="510" y="211"/>
                  <a:pt x="505" y="217"/>
                  <a:pt x="505" y="224"/>
                </a:cubicBezTo>
                <a:cubicBezTo>
                  <a:pt x="505" y="231"/>
                  <a:pt x="510" y="237"/>
                  <a:pt x="517" y="237"/>
                </a:cubicBezTo>
                <a:cubicBezTo>
                  <a:pt x="525" y="237"/>
                  <a:pt x="530" y="231"/>
                  <a:pt x="530" y="224"/>
                </a:cubicBezTo>
                <a:cubicBezTo>
                  <a:pt x="530" y="217"/>
                  <a:pt x="525" y="211"/>
                  <a:pt x="517" y="211"/>
                </a:cubicBezTo>
                <a:close/>
                <a:moveTo>
                  <a:pt x="547" y="211"/>
                </a:moveTo>
                <a:cubicBezTo>
                  <a:pt x="540" y="211"/>
                  <a:pt x="534" y="217"/>
                  <a:pt x="534" y="224"/>
                </a:cubicBezTo>
                <a:cubicBezTo>
                  <a:pt x="534" y="231"/>
                  <a:pt x="540" y="237"/>
                  <a:pt x="547" y="237"/>
                </a:cubicBezTo>
                <a:cubicBezTo>
                  <a:pt x="554" y="237"/>
                  <a:pt x="560" y="231"/>
                  <a:pt x="560" y="224"/>
                </a:cubicBezTo>
                <a:cubicBezTo>
                  <a:pt x="560" y="217"/>
                  <a:pt x="554" y="211"/>
                  <a:pt x="547" y="211"/>
                </a:cubicBezTo>
                <a:close/>
                <a:moveTo>
                  <a:pt x="577" y="211"/>
                </a:moveTo>
                <a:cubicBezTo>
                  <a:pt x="570" y="211"/>
                  <a:pt x="564" y="217"/>
                  <a:pt x="564" y="224"/>
                </a:cubicBezTo>
                <a:cubicBezTo>
                  <a:pt x="564" y="231"/>
                  <a:pt x="570" y="237"/>
                  <a:pt x="577" y="237"/>
                </a:cubicBezTo>
                <a:cubicBezTo>
                  <a:pt x="584" y="237"/>
                  <a:pt x="590" y="231"/>
                  <a:pt x="590" y="224"/>
                </a:cubicBezTo>
                <a:cubicBezTo>
                  <a:pt x="590" y="217"/>
                  <a:pt x="584" y="211"/>
                  <a:pt x="577" y="211"/>
                </a:cubicBezTo>
                <a:close/>
                <a:moveTo>
                  <a:pt x="607" y="211"/>
                </a:moveTo>
                <a:cubicBezTo>
                  <a:pt x="599" y="211"/>
                  <a:pt x="594" y="217"/>
                  <a:pt x="594" y="224"/>
                </a:cubicBezTo>
                <a:cubicBezTo>
                  <a:pt x="594" y="231"/>
                  <a:pt x="599" y="237"/>
                  <a:pt x="607" y="237"/>
                </a:cubicBezTo>
                <a:cubicBezTo>
                  <a:pt x="614" y="237"/>
                  <a:pt x="619" y="231"/>
                  <a:pt x="619" y="224"/>
                </a:cubicBezTo>
                <a:cubicBezTo>
                  <a:pt x="619" y="217"/>
                  <a:pt x="614" y="211"/>
                  <a:pt x="607" y="211"/>
                </a:cubicBezTo>
                <a:close/>
                <a:moveTo>
                  <a:pt x="636" y="211"/>
                </a:moveTo>
                <a:cubicBezTo>
                  <a:pt x="629" y="211"/>
                  <a:pt x="623" y="217"/>
                  <a:pt x="623" y="224"/>
                </a:cubicBezTo>
                <a:cubicBezTo>
                  <a:pt x="623" y="231"/>
                  <a:pt x="629" y="237"/>
                  <a:pt x="636" y="237"/>
                </a:cubicBezTo>
                <a:cubicBezTo>
                  <a:pt x="643" y="237"/>
                  <a:pt x="649" y="231"/>
                  <a:pt x="649" y="224"/>
                </a:cubicBezTo>
                <a:cubicBezTo>
                  <a:pt x="649" y="217"/>
                  <a:pt x="643" y="211"/>
                  <a:pt x="636" y="211"/>
                </a:cubicBezTo>
                <a:close/>
                <a:moveTo>
                  <a:pt x="666" y="211"/>
                </a:moveTo>
                <a:cubicBezTo>
                  <a:pt x="659" y="211"/>
                  <a:pt x="653" y="217"/>
                  <a:pt x="653" y="224"/>
                </a:cubicBezTo>
                <a:cubicBezTo>
                  <a:pt x="653" y="231"/>
                  <a:pt x="659" y="237"/>
                  <a:pt x="666" y="237"/>
                </a:cubicBezTo>
                <a:cubicBezTo>
                  <a:pt x="673" y="237"/>
                  <a:pt x="679" y="231"/>
                  <a:pt x="679" y="224"/>
                </a:cubicBezTo>
                <a:cubicBezTo>
                  <a:pt x="679" y="217"/>
                  <a:pt x="673" y="211"/>
                  <a:pt x="666" y="211"/>
                </a:cubicBezTo>
                <a:close/>
                <a:moveTo>
                  <a:pt x="696" y="211"/>
                </a:moveTo>
                <a:cubicBezTo>
                  <a:pt x="688" y="211"/>
                  <a:pt x="683" y="217"/>
                  <a:pt x="683" y="224"/>
                </a:cubicBezTo>
                <a:cubicBezTo>
                  <a:pt x="683" y="231"/>
                  <a:pt x="688" y="237"/>
                  <a:pt x="696" y="237"/>
                </a:cubicBezTo>
                <a:cubicBezTo>
                  <a:pt x="703" y="237"/>
                  <a:pt x="708" y="231"/>
                  <a:pt x="708" y="224"/>
                </a:cubicBezTo>
                <a:cubicBezTo>
                  <a:pt x="708" y="217"/>
                  <a:pt x="703" y="211"/>
                  <a:pt x="696" y="211"/>
                </a:cubicBezTo>
                <a:close/>
                <a:moveTo>
                  <a:pt x="725" y="211"/>
                </a:moveTo>
                <a:cubicBezTo>
                  <a:pt x="718" y="211"/>
                  <a:pt x="712" y="217"/>
                  <a:pt x="712" y="224"/>
                </a:cubicBezTo>
                <a:cubicBezTo>
                  <a:pt x="712" y="231"/>
                  <a:pt x="718" y="237"/>
                  <a:pt x="725" y="237"/>
                </a:cubicBezTo>
                <a:cubicBezTo>
                  <a:pt x="732" y="237"/>
                  <a:pt x="738" y="231"/>
                  <a:pt x="738" y="224"/>
                </a:cubicBezTo>
                <a:cubicBezTo>
                  <a:pt x="738" y="217"/>
                  <a:pt x="732" y="211"/>
                  <a:pt x="725" y="211"/>
                </a:cubicBezTo>
                <a:close/>
                <a:moveTo>
                  <a:pt x="755" y="211"/>
                </a:moveTo>
                <a:cubicBezTo>
                  <a:pt x="748" y="211"/>
                  <a:pt x="742" y="217"/>
                  <a:pt x="742" y="224"/>
                </a:cubicBezTo>
                <a:cubicBezTo>
                  <a:pt x="742" y="231"/>
                  <a:pt x="748" y="237"/>
                  <a:pt x="755" y="237"/>
                </a:cubicBezTo>
                <a:cubicBezTo>
                  <a:pt x="762" y="237"/>
                  <a:pt x="768" y="231"/>
                  <a:pt x="768" y="224"/>
                </a:cubicBezTo>
                <a:cubicBezTo>
                  <a:pt x="768" y="217"/>
                  <a:pt x="762" y="211"/>
                  <a:pt x="755" y="211"/>
                </a:cubicBezTo>
                <a:close/>
                <a:moveTo>
                  <a:pt x="844" y="211"/>
                </a:moveTo>
                <a:cubicBezTo>
                  <a:pt x="837" y="211"/>
                  <a:pt x="831" y="217"/>
                  <a:pt x="831" y="224"/>
                </a:cubicBezTo>
                <a:cubicBezTo>
                  <a:pt x="831" y="231"/>
                  <a:pt x="837" y="237"/>
                  <a:pt x="844" y="237"/>
                </a:cubicBezTo>
                <a:cubicBezTo>
                  <a:pt x="851" y="237"/>
                  <a:pt x="857" y="231"/>
                  <a:pt x="857" y="224"/>
                </a:cubicBezTo>
                <a:cubicBezTo>
                  <a:pt x="857" y="217"/>
                  <a:pt x="851" y="211"/>
                  <a:pt x="844" y="211"/>
                </a:cubicBezTo>
                <a:close/>
                <a:moveTo>
                  <a:pt x="903" y="211"/>
                </a:moveTo>
                <a:cubicBezTo>
                  <a:pt x="896" y="211"/>
                  <a:pt x="891" y="217"/>
                  <a:pt x="891" y="224"/>
                </a:cubicBezTo>
                <a:cubicBezTo>
                  <a:pt x="891" y="231"/>
                  <a:pt x="896" y="237"/>
                  <a:pt x="903" y="237"/>
                </a:cubicBezTo>
                <a:cubicBezTo>
                  <a:pt x="910" y="237"/>
                  <a:pt x="916" y="231"/>
                  <a:pt x="916" y="224"/>
                </a:cubicBezTo>
                <a:cubicBezTo>
                  <a:pt x="916" y="217"/>
                  <a:pt x="910" y="211"/>
                  <a:pt x="903" y="211"/>
                </a:cubicBezTo>
                <a:close/>
                <a:moveTo>
                  <a:pt x="933" y="211"/>
                </a:moveTo>
                <a:cubicBezTo>
                  <a:pt x="926" y="211"/>
                  <a:pt x="920" y="217"/>
                  <a:pt x="920" y="224"/>
                </a:cubicBezTo>
                <a:cubicBezTo>
                  <a:pt x="920" y="231"/>
                  <a:pt x="926" y="237"/>
                  <a:pt x="933" y="237"/>
                </a:cubicBezTo>
                <a:cubicBezTo>
                  <a:pt x="940" y="237"/>
                  <a:pt x="946" y="231"/>
                  <a:pt x="946" y="224"/>
                </a:cubicBezTo>
                <a:cubicBezTo>
                  <a:pt x="946" y="217"/>
                  <a:pt x="940" y="211"/>
                  <a:pt x="933" y="211"/>
                </a:cubicBezTo>
                <a:close/>
                <a:moveTo>
                  <a:pt x="1111" y="211"/>
                </a:moveTo>
                <a:cubicBezTo>
                  <a:pt x="1104" y="211"/>
                  <a:pt x="1098" y="217"/>
                  <a:pt x="1098" y="224"/>
                </a:cubicBezTo>
                <a:cubicBezTo>
                  <a:pt x="1098" y="231"/>
                  <a:pt x="1104" y="237"/>
                  <a:pt x="1111" y="237"/>
                </a:cubicBezTo>
                <a:cubicBezTo>
                  <a:pt x="1118" y="237"/>
                  <a:pt x="1124" y="231"/>
                  <a:pt x="1124" y="224"/>
                </a:cubicBezTo>
                <a:cubicBezTo>
                  <a:pt x="1124" y="217"/>
                  <a:pt x="1118" y="211"/>
                  <a:pt x="1111" y="211"/>
                </a:cubicBezTo>
                <a:close/>
                <a:moveTo>
                  <a:pt x="1141" y="211"/>
                </a:moveTo>
                <a:cubicBezTo>
                  <a:pt x="1134" y="211"/>
                  <a:pt x="1128" y="217"/>
                  <a:pt x="1128" y="224"/>
                </a:cubicBezTo>
                <a:cubicBezTo>
                  <a:pt x="1128" y="231"/>
                  <a:pt x="1134" y="237"/>
                  <a:pt x="1141" y="237"/>
                </a:cubicBezTo>
                <a:cubicBezTo>
                  <a:pt x="1148" y="237"/>
                  <a:pt x="1153" y="231"/>
                  <a:pt x="1153" y="224"/>
                </a:cubicBezTo>
                <a:cubicBezTo>
                  <a:pt x="1153" y="217"/>
                  <a:pt x="1148" y="211"/>
                  <a:pt x="1141" y="211"/>
                </a:cubicBezTo>
                <a:close/>
                <a:moveTo>
                  <a:pt x="1437" y="211"/>
                </a:moveTo>
                <a:cubicBezTo>
                  <a:pt x="1430" y="211"/>
                  <a:pt x="1425" y="217"/>
                  <a:pt x="1425" y="224"/>
                </a:cubicBezTo>
                <a:cubicBezTo>
                  <a:pt x="1425" y="231"/>
                  <a:pt x="1430" y="237"/>
                  <a:pt x="1437" y="237"/>
                </a:cubicBezTo>
                <a:cubicBezTo>
                  <a:pt x="1444" y="237"/>
                  <a:pt x="1450" y="231"/>
                  <a:pt x="1450" y="224"/>
                </a:cubicBezTo>
                <a:cubicBezTo>
                  <a:pt x="1450" y="217"/>
                  <a:pt x="1444" y="211"/>
                  <a:pt x="1437" y="211"/>
                </a:cubicBezTo>
                <a:close/>
                <a:moveTo>
                  <a:pt x="1526" y="211"/>
                </a:moveTo>
                <a:cubicBezTo>
                  <a:pt x="1519" y="211"/>
                  <a:pt x="1514" y="217"/>
                  <a:pt x="1514" y="224"/>
                </a:cubicBezTo>
                <a:cubicBezTo>
                  <a:pt x="1514" y="231"/>
                  <a:pt x="1519" y="237"/>
                  <a:pt x="1526" y="237"/>
                </a:cubicBezTo>
                <a:cubicBezTo>
                  <a:pt x="1533" y="237"/>
                  <a:pt x="1539" y="231"/>
                  <a:pt x="1539" y="224"/>
                </a:cubicBezTo>
                <a:cubicBezTo>
                  <a:pt x="1539" y="217"/>
                  <a:pt x="1533" y="211"/>
                  <a:pt x="1526" y="211"/>
                </a:cubicBezTo>
                <a:close/>
                <a:moveTo>
                  <a:pt x="1556" y="211"/>
                </a:moveTo>
                <a:cubicBezTo>
                  <a:pt x="1549" y="211"/>
                  <a:pt x="1543" y="217"/>
                  <a:pt x="1543" y="224"/>
                </a:cubicBezTo>
                <a:cubicBezTo>
                  <a:pt x="1543" y="231"/>
                  <a:pt x="1549" y="237"/>
                  <a:pt x="1556" y="237"/>
                </a:cubicBezTo>
                <a:cubicBezTo>
                  <a:pt x="1563" y="237"/>
                  <a:pt x="1569" y="231"/>
                  <a:pt x="1569" y="224"/>
                </a:cubicBezTo>
                <a:cubicBezTo>
                  <a:pt x="1569" y="217"/>
                  <a:pt x="1563" y="211"/>
                  <a:pt x="1556" y="211"/>
                </a:cubicBezTo>
                <a:close/>
                <a:moveTo>
                  <a:pt x="1586" y="211"/>
                </a:moveTo>
                <a:cubicBezTo>
                  <a:pt x="1579" y="211"/>
                  <a:pt x="1573" y="217"/>
                  <a:pt x="1573" y="224"/>
                </a:cubicBezTo>
                <a:cubicBezTo>
                  <a:pt x="1573" y="231"/>
                  <a:pt x="1579" y="237"/>
                  <a:pt x="1586" y="237"/>
                </a:cubicBezTo>
                <a:cubicBezTo>
                  <a:pt x="1593" y="237"/>
                  <a:pt x="1599" y="231"/>
                  <a:pt x="1599" y="224"/>
                </a:cubicBezTo>
                <a:cubicBezTo>
                  <a:pt x="1599" y="217"/>
                  <a:pt x="1593" y="211"/>
                  <a:pt x="1586" y="211"/>
                </a:cubicBezTo>
                <a:close/>
                <a:moveTo>
                  <a:pt x="1615" y="211"/>
                </a:moveTo>
                <a:cubicBezTo>
                  <a:pt x="1608" y="211"/>
                  <a:pt x="1603" y="217"/>
                  <a:pt x="1603" y="224"/>
                </a:cubicBezTo>
                <a:cubicBezTo>
                  <a:pt x="1603" y="231"/>
                  <a:pt x="1608" y="237"/>
                  <a:pt x="1615" y="237"/>
                </a:cubicBezTo>
                <a:cubicBezTo>
                  <a:pt x="1623" y="237"/>
                  <a:pt x="1628" y="231"/>
                  <a:pt x="1628" y="224"/>
                </a:cubicBezTo>
                <a:cubicBezTo>
                  <a:pt x="1628" y="217"/>
                  <a:pt x="1623" y="211"/>
                  <a:pt x="1615" y="211"/>
                </a:cubicBezTo>
                <a:close/>
                <a:moveTo>
                  <a:pt x="1645" y="211"/>
                </a:moveTo>
                <a:cubicBezTo>
                  <a:pt x="1638" y="211"/>
                  <a:pt x="1632" y="217"/>
                  <a:pt x="1632" y="224"/>
                </a:cubicBezTo>
                <a:cubicBezTo>
                  <a:pt x="1632" y="231"/>
                  <a:pt x="1638" y="237"/>
                  <a:pt x="1645" y="237"/>
                </a:cubicBezTo>
                <a:cubicBezTo>
                  <a:pt x="1652" y="237"/>
                  <a:pt x="1658" y="231"/>
                  <a:pt x="1658" y="224"/>
                </a:cubicBezTo>
                <a:cubicBezTo>
                  <a:pt x="1658" y="217"/>
                  <a:pt x="1652" y="211"/>
                  <a:pt x="1645" y="211"/>
                </a:cubicBezTo>
                <a:close/>
                <a:moveTo>
                  <a:pt x="1675" y="211"/>
                </a:moveTo>
                <a:cubicBezTo>
                  <a:pt x="1668" y="211"/>
                  <a:pt x="1662" y="217"/>
                  <a:pt x="1662" y="224"/>
                </a:cubicBezTo>
                <a:cubicBezTo>
                  <a:pt x="1662" y="231"/>
                  <a:pt x="1668" y="237"/>
                  <a:pt x="1675" y="237"/>
                </a:cubicBezTo>
                <a:cubicBezTo>
                  <a:pt x="1682" y="237"/>
                  <a:pt x="1688" y="231"/>
                  <a:pt x="1688" y="224"/>
                </a:cubicBezTo>
                <a:cubicBezTo>
                  <a:pt x="1688" y="217"/>
                  <a:pt x="1682" y="211"/>
                  <a:pt x="1675" y="211"/>
                </a:cubicBezTo>
                <a:close/>
                <a:moveTo>
                  <a:pt x="1704" y="211"/>
                </a:moveTo>
                <a:cubicBezTo>
                  <a:pt x="1697" y="211"/>
                  <a:pt x="1692" y="217"/>
                  <a:pt x="1692" y="224"/>
                </a:cubicBezTo>
                <a:cubicBezTo>
                  <a:pt x="1692" y="231"/>
                  <a:pt x="1697" y="237"/>
                  <a:pt x="1704" y="237"/>
                </a:cubicBezTo>
                <a:cubicBezTo>
                  <a:pt x="1712" y="237"/>
                  <a:pt x="1717" y="231"/>
                  <a:pt x="1717" y="224"/>
                </a:cubicBezTo>
                <a:cubicBezTo>
                  <a:pt x="1717" y="217"/>
                  <a:pt x="1712" y="211"/>
                  <a:pt x="1704" y="211"/>
                </a:cubicBezTo>
                <a:close/>
                <a:moveTo>
                  <a:pt x="1734" y="211"/>
                </a:moveTo>
                <a:cubicBezTo>
                  <a:pt x="1727" y="211"/>
                  <a:pt x="1721" y="217"/>
                  <a:pt x="1721" y="224"/>
                </a:cubicBezTo>
                <a:cubicBezTo>
                  <a:pt x="1721" y="231"/>
                  <a:pt x="1727" y="237"/>
                  <a:pt x="1734" y="237"/>
                </a:cubicBezTo>
                <a:cubicBezTo>
                  <a:pt x="1741" y="237"/>
                  <a:pt x="1747" y="231"/>
                  <a:pt x="1747" y="224"/>
                </a:cubicBezTo>
                <a:cubicBezTo>
                  <a:pt x="1747" y="217"/>
                  <a:pt x="1741" y="211"/>
                  <a:pt x="1734" y="211"/>
                </a:cubicBezTo>
                <a:close/>
                <a:moveTo>
                  <a:pt x="1764" y="211"/>
                </a:moveTo>
                <a:cubicBezTo>
                  <a:pt x="1757" y="211"/>
                  <a:pt x="1751" y="217"/>
                  <a:pt x="1751" y="224"/>
                </a:cubicBezTo>
                <a:cubicBezTo>
                  <a:pt x="1751" y="231"/>
                  <a:pt x="1757" y="237"/>
                  <a:pt x="1764" y="237"/>
                </a:cubicBezTo>
                <a:cubicBezTo>
                  <a:pt x="1771" y="237"/>
                  <a:pt x="1777" y="231"/>
                  <a:pt x="1777" y="224"/>
                </a:cubicBezTo>
                <a:cubicBezTo>
                  <a:pt x="1777" y="217"/>
                  <a:pt x="1771" y="211"/>
                  <a:pt x="1764" y="211"/>
                </a:cubicBezTo>
                <a:close/>
                <a:moveTo>
                  <a:pt x="1793" y="211"/>
                </a:moveTo>
                <a:cubicBezTo>
                  <a:pt x="1786" y="211"/>
                  <a:pt x="1781" y="217"/>
                  <a:pt x="1781" y="224"/>
                </a:cubicBezTo>
                <a:cubicBezTo>
                  <a:pt x="1781" y="231"/>
                  <a:pt x="1786" y="237"/>
                  <a:pt x="1793" y="237"/>
                </a:cubicBezTo>
                <a:cubicBezTo>
                  <a:pt x="1801" y="237"/>
                  <a:pt x="1806" y="231"/>
                  <a:pt x="1806" y="224"/>
                </a:cubicBezTo>
                <a:cubicBezTo>
                  <a:pt x="1806" y="217"/>
                  <a:pt x="1801" y="211"/>
                  <a:pt x="1793" y="211"/>
                </a:cubicBezTo>
                <a:close/>
                <a:moveTo>
                  <a:pt x="1823" y="211"/>
                </a:moveTo>
                <a:cubicBezTo>
                  <a:pt x="1816" y="211"/>
                  <a:pt x="1810" y="217"/>
                  <a:pt x="1810" y="224"/>
                </a:cubicBezTo>
                <a:cubicBezTo>
                  <a:pt x="1810" y="231"/>
                  <a:pt x="1816" y="237"/>
                  <a:pt x="1823" y="237"/>
                </a:cubicBezTo>
                <a:cubicBezTo>
                  <a:pt x="1830" y="237"/>
                  <a:pt x="1836" y="231"/>
                  <a:pt x="1836" y="224"/>
                </a:cubicBezTo>
                <a:cubicBezTo>
                  <a:pt x="1836" y="217"/>
                  <a:pt x="1830" y="211"/>
                  <a:pt x="1823" y="211"/>
                </a:cubicBezTo>
                <a:close/>
                <a:moveTo>
                  <a:pt x="1853" y="211"/>
                </a:moveTo>
                <a:cubicBezTo>
                  <a:pt x="1846" y="211"/>
                  <a:pt x="1840" y="217"/>
                  <a:pt x="1840" y="224"/>
                </a:cubicBezTo>
                <a:cubicBezTo>
                  <a:pt x="1840" y="231"/>
                  <a:pt x="1846" y="237"/>
                  <a:pt x="1853" y="237"/>
                </a:cubicBezTo>
                <a:cubicBezTo>
                  <a:pt x="1860" y="237"/>
                  <a:pt x="1866" y="231"/>
                  <a:pt x="1866" y="224"/>
                </a:cubicBezTo>
                <a:cubicBezTo>
                  <a:pt x="1866" y="217"/>
                  <a:pt x="1860" y="211"/>
                  <a:pt x="1853" y="211"/>
                </a:cubicBezTo>
                <a:close/>
                <a:moveTo>
                  <a:pt x="1883" y="211"/>
                </a:moveTo>
                <a:cubicBezTo>
                  <a:pt x="1875" y="211"/>
                  <a:pt x="1870" y="217"/>
                  <a:pt x="1870" y="224"/>
                </a:cubicBezTo>
                <a:cubicBezTo>
                  <a:pt x="1870" y="231"/>
                  <a:pt x="1875" y="237"/>
                  <a:pt x="1883" y="237"/>
                </a:cubicBezTo>
                <a:cubicBezTo>
                  <a:pt x="1890" y="237"/>
                  <a:pt x="1895" y="231"/>
                  <a:pt x="1895" y="224"/>
                </a:cubicBezTo>
                <a:cubicBezTo>
                  <a:pt x="1895" y="217"/>
                  <a:pt x="1890" y="211"/>
                  <a:pt x="1883" y="211"/>
                </a:cubicBezTo>
                <a:close/>
                <a:moveTo>
                  <a:pt x="1912" y="211"/>
                </a:moveTo>
                <a:cubicBezTo>
                  <a:pt x="1905" y="211"/>
                  <a:pt x="1899" y="217"/>
                  <a:pt x="1899" y="224"/>
                </a:cubicBezTo>
                <a:cubicBezTo>
                  <a:pt x="1899" y="231"/>
                  <a:pt x="1905" y="237"/>
                  <a:pt x="1912" y="237"/>
                </a:cubicBezTo>
                <a:cubicBezTo>
                  <a:pt x="1919" y="237"/>
                  <a:pt x="1925" y="231"/>
                  <a:pt x="1925" y="224"/>
                </a:cubicBezTo>
                <a:cubicBezTo>
                  <a:pt x="1925" y="217"/>
                  <a:pt x="1919" y="211"/>
                  <a:pt x="1912" y="211"/>
                </a:cubicBezTo>
                <a:close/>
                <a:moveTo>
                  <a:pt x="1942" y="211"/>
                </a:moveTo>
                <a:cubicBezTo>
                  <a:pt x="1935" y="211"/>
                  <a:pt x="1929" y="217"/>
                  <a:pt x="1929" y="224"/>
                </a:cubicBezTo>
                <a:cubicBezTo>
                  <a:pt x="1929" y="231"/>
                  <a:pt x="1935" y="237"/>
                  <a:pt x="1942" y="237"/>
                </a:cubicBezTo>
                <a:cubicBezTo>
                  <a:pt x="1949" y="237"/>
                  <a:pt x="1955" y="231"/>
                  <a:pt x="1955" y="224"/>
                </a:cubicBezTo>
                <a:cubicBezTo>
                  <a:pt x="1955" y="217"/>
                  <a:pt x="1949" y="211"/>
                  <a:pt x="1942" y="211"/>
                </a:cubicBezTo>
                <a:close/>
                <a:moveTo>
                  <a:pt x="1972" y="211"/>
                </a:moveTo>
                <a:cubicBezTo>
                  <a:pt x="1964" y="211"/>
                  <a:pt x="1959" y="217"/>
                  <a:pt x="1959" y="224"/>
                </a:cubicBezTo>
                <a:cubicBezTo>
                  <a:pt x="1959" y="231"/>
                  <a:pt x="1964" y="237"/>
                  <a:pt x="1972" y="237"/>
                </a:cubicBezTo>
                <a:cubicBezTo>
                  <a:pt x="1979" y="237"/>
                  <a:pt x="1984" y="231"/>
                  <a:pt x="1984" y="224"/>
                </a:cubicBezTo>
                <a:cubicBezTo>
                  <a:pt x="1984" y="217"/>
                  <a:pt x="1979" y="211"/>
                  <a:pt x="1972" y="211"/>
                </a:cubicBezTo>
                <a:close/>
                <a:moveTo>
                  <a:pt x="2001" y="211"/>
                </a:moveTo>
                <a:cubicBezTo>
                  <a:pt x="1994" y="211"/>
                  <a:pt x="1988" y="217"/>
                  <a:pt x="1988" y="224"/>
                </a:cubicBezTo>
                <a:cubicBezTo>
                  <a:pt x="1988" y="231"/>
                  <a:pt x="1994" y="237"/>
                  <a:pt x="2001" y="237"/>
                </a:cubicBezTo>
                <a:cubicBezTo>
                  <a:pt x="2008" y="237"/>
                  <a:pt x="2014" y="231"/>
                  <a:pt x="2014" y="224"/>
                </a:cubicBezTo>
                <a:cubicBezTo>
                  <a:pt x="2014" y="217"/>
                  <a:pt x="2008" y="211"/>
                  <a:pt x="2001" y="211"/>
                </a:cubicBezTo>
                <a:close/>
                <a:moveTo>
                  <a:pt x="2031" y="211"/>
                </a:moveTo>
                <a:cubicBezTo>
                  <a:pt x="2024" y="211"/>
                  <a:pt x="2018" y="217"/>
                  <a:pt x="2018" y="224"/>
                </a:cubicBezTo>
                <a:cubicBezTo>
                  <a:pt x="2018" y="231"/>
                  <a:pt x="2024" y="237"/>
                  <a:pt x="2031" y="237"/>
                </a:cubicBezTo>
                <a:cubicBezTo>
                  <a:pt x="2038" y="237"/>
                  <a:pt x="2044" y="231"/>
                  <a:pt x="2044" y="224"/>
                </a:cubicBezTo>
                <a:cubicBezTo>
                  <a:pt x="2044" y="217"/>
                  <a:pt x="2038" y="211"/>
                  <a:pt x="2031" y="211"/>
                </a:cubicBezTo>
                <a:close/>
                <a:moveTo>
                  <a:pt x="2061" y="211"/>
                </a:moveTo>
                <a:cubicBezTo>
                  <a:pt x="2053" y="211"/>
                  <a:pt x="2048" y="217"/>
                  <a:pt x="2048" y="224"/>
                </a:cubicBezTo>
                <a:cubicBezTo>
                  <a:pt x="2048" y="231"/>
                  <a:pt x="2053" y="237"/>
                  <a:pt x="2061" y="237"/>
                </a:cubicBezTo>
                <a:cubicBezTo>
                  <a:pt x="2068" y="237"/>
                  <a:pt x="2073" y="231"/>
                  <a:pt x="2073" y="224"/>
                </a:cubicBezTo>
                <a:cubicBezTo>
                  <a:pt x="2073" y="217"/>
                  <a:pt x="2068" y="211"/>
                  <a:pt x="2061" y="211"/>
                </a:cubicBezTo>
                <a:close/>
                <a:moveTo>
                  <a:pt x="2090" y="211"/>
                </a:moveTo>
                <a:cubicBezTo>
                  <a:pt x="2083" y="211"/>
                  <a:pt x="2077" y="217"/>
                  <a:pt x="2077" y="224"/>
                </a:cubicBezTo>
                <a:cubicBezTo>
                  <a:pt x="2077" y="231"/>
                  <a:pt x="2083" y="237"/>
                  <a:pt x="2090" y="237"/>
                </a:cubicBezTo>
                <a:cubicBezTo>
                  <a:pt x="2097" y="237"/>
                  <a:pt x="2103" y="231"/>
                  <a:pt x="2103" y="224"/>
                </a:cubicBezTo>
                <a:cubicBezTo>
                  <a:pt x="2103" y="217"/>
                  <a:pt x="2097" y="211"/>
                  <a:pt x="2090" y="211"/>
                </a:cubicBezTo>
                <a:close/>
                <a:moveTo>
                  <a:pt x="2120" y="211"/>
                </a:moveTo>
                <a:cubicBezTo>
                  <a:pt x="2113" y="211"/>
                  <a:pt x="2107" y="217"/>
                  <a:pt x="2107" y="224"/>
                </a:cubicBezTo>
                <a:cubicBezTo>
                  <a:pt x="2107" y="231"/>
                  <a:pt x="2113" y="237"/>
                  <a:pt x="2120" y="237"/>
                </a:cubicBezTo>
                <a:cubicBezTo>
                  <a:pt x="2127" y="237"/>
                  <a:pt x="2133" y="231"/>
                  <a:pt x="2133" y="224"/>
                </a:cubicBezTo>
                <a:cubicBezTo>
                  <a:pt x="2133" y="217"/>
                  <a:pt x="2127" y="211"/>
                  <a:pt x="2120" y="211"/>
                </a:cubicBezTo>
                <a:close/>
                <a:moveTo>
                  <a:pt x="2150" y="211"/>
                </a:moveTo>
                <a:cubicBezTo>
                  <a:pt x="2143" y="211"/>
                  <a:pt x="2137" y="217"/>
                  <a:pt x="2137" y="224"/>
                </a:cubicBezTo>
                <a:cubicBezTo>
                  <a:pt x="2137" y="231"/>
                  <a:pt x="2143" y="237"/>
                  <a:pt x="2150" y="237"/>
                </a:cubicBezTo>
                <a:cubicBezTo>
                  <a:pt x="2157" y="237"/>
                  <a:pt x="2162" y="231"/>
                  <a:pt x="2162" y="224"/>
                </a:cubicBezTo>
                <a:cubicBezTo>
                  <a:pt x="2162" y="217"/>
                  <a:pt x="2157" y="211"/>
                  <a:pt x="2150" y="211"/>
                </a:cubicBezTo>
                <a:close/>
                <a:moveTo>
                  <a:pt x="2179" y="211"/>
                </a:moveTo>
                <a:cubicBezTo>
                  <a:pt x="2172" y="211"/>
                  <a:pt x="2166" y="217"/>
                  <a:pt x="2166" y="224"/>
                </a:cubicBezTo>
                <a:cubicBezTo>
                  <a:pt x="2166" y="231"/>
                  <a:pt x="2172" y="237"/>
                  <a:pt x="2179" y="237"/>
                </a:cubicBezTo>
                <a:cubicBezTo>
                  <a:pt x="2186" y="237"/>
                  <a:pt x="2192" y="231"/>
                  <a:pt x="2192" y="224"/>
                </a:cubicBezTo>
                <a:cubicBezTo>
                  <a:pt x="2192" y="217"/>
                  <a:pt x="2186" y="211"/>
                  <a:pt x="2179" y="211"/>
                </a:cubicBezTo>
                <a:close/>
                <a:moveTo>
                  <a:pt x="2209" y="211"/>
                </a:moveTo>
                <a:cubicBezTo>
                  <a:pt x="2202" y="211"/>
                  <a:pt x="2196" y="217"/>
                  <a:pt x="2196" y="224"/>
                </a:cubicBezTo>
                <a:cubicBezTo>
                  <a:pt x="2196" y="231"/>
                  <a:pt x="2202" y="237"/>
                  <a:pt x="2209" y="237"/>
                </a:cubicBezTo>
                <a:cubicBezTo>
                  <a:pt x="2216" y="237"/>
                  <a:pt x="2222" y="231"/>
                  <a:pt x="2222" y="224"/>
                </a:cubicBezTo>
                <a:cubicBezTo>
                  <a:pt x="2222" y="217"/>
                  <a:pt x="2216" y="211"/>
                  <a:pt x="2209" y="211"/>
                </a:cubicBezTo>
                <a:close/>
                <a:moveTo>
                  <a:pt x="2239" y="211"/>
                </a:moveTo>
                <a:cubicBezTo>
                  <a:pt x="2232" y="211"/>
                  <a:pt x="2226" y="217"/>
                  <a:pt x="2226" y="224"/>
                </a:cubicBezTo>
                <a:cubicBezTo>
                  <a:pt x="2226" y="231"/>
                  <a:pt x="2232" y="237"/>
                  <a:pt x="2239" y="237"/>
                </a:cubicBezTo>
                <a:cubicBezTo>
                  <a:pt x="2246" y="237"/>
                  <a:pt x="2251" y="231"/>
                  <a:pt x="2251" y="224"/>
                </a:cubicBezTo>
                <a:cubicBezTo>
                  <a:pt x="2251" y="217"/>
                  <a:pt x="2246" y="211"/>
                  <a:pt x="2239" y="211"/>
                </a:cubicBezTo>
                <a:close/>
                <a:moveTo>
                  <a:pt x="2268" y="211"/>
                </a:moveTo>
                <a:cubicBezTo>
                  <a:pt x="2261" y="211"/>
                  <a:pt x="2255" y="217"/>
                  <a:pt x="2255" y="224"/>
                </a:cubicBezTo>
                <a:cubicBezTo>
                  <a:pt x="2255" y="231"/>
                  <a:pt x="2261" y="237"/>
                  <a:pt x="2268" y="237"/>
                </a:cubicBezTo>
                <a:cubicBezTo>
                  <a:pt x="2275" y="237"/>
                  <a:pt x="2281" y="231"/>
                  <a:pt x="2281" y="224"/>
                </a:cubicBezTo>
                <a:cubicBezTo>
                  <a:pt x="2281" y="217"/>
                  <a:pt x="2275" y="211"/>
                  <a:pt x="2268" y="211"/>
                </a:cubicBezTo>
                <a:close/>
                <a:moveTo>
                  <a:pt x="2298" y="211"/>
                </a:moveTo>
                <a:cubicBezTo>
                  <a:pt x="2291" y="211"/>
                  <a:pt x="2285" y="217"/>
                  <a:pt x="2285" y="224"/>
                </a:cubicBezTo>
                <a:cubicBezTo>
                  <a:pt x="2285" y="231"/>
                  <a:pt x="2291" y="237"/>
                  <a:pt x="2298" y="237"/>
                </a:cubicBezTo>
                <a:cubicBezTo>
                  <a:pt x="2305" y="237"/>
                  <a:pt x="2311" y="231"/>
                  <a:pt x="2311" y="224"/>
                </a:cubicBezTo>
                <a:cubicBezTo>
                  <a:pt x="2311" y="217"/>
                  <a:pt x="2305" y="211"/>
                  <a:pt x="2298" y="211"/>
                </a:cubicBezTo>
                <a:close/>
                <a:moveTo>
                  <a:pt x="2328" y="211"/>
                </a:moveTo>
                <a:cubicBezTo>
                  <a:pt x="2321" y="211"/>
                  <a:pt x="2315" y="217"/>
                  <a:pt x="2315" y="224"/>
                </a:cubicBezTo>
                <a:cubicBezTo>
                  <a:pt x="2315" y="231"/>
                  <a:pt x="2321" y="237"/>
                  <a:pt x="2328" y="237"/>
                </a:cubicBezTo>
                <a:cubicBezTo>
                  <a:pt x="2335" y="237"/>
                  <a:pt x="2340" y="231"/>
                  <a:pt x="2340" y="224"/>
                </a:cubicBezTo>
                <a:cubicBezTo>
                  <a:pt x="2340" y="217"/>
                  <a:pt x="2335" y="211"/>
                  <a:pt x="2328" y="211"/>
                </a:cubicBezTo>
                <a:close/>
                <a:moveTo>
                  <a:pt x="2357" y="211"/>
                </a:moveTo>
                <a:cubicBezTo>
                  <a:pt x="2350" y="211"/>
                  <a:pt x="2345" y="217"/>
                  <a:pt x="2345" y="224"/>
                </a:cubicBezTo>
                <a:cubicBezTo>
                  <a:pt x="2345" y="231"/>
                  <a:pt x="2350" y="237"/>
                  <a:pt x="2357" y="237"/>
                </a:cubicBezTo>
                <a:cubicBezTo>
                  <a:pt x="2364" y="237"/>
                  <a:pt x="2370" y="231"/>
                  <a:pt x="2370" y="224"/>
                </a:cubicBezTo>
                <a:cubicBezTo>
                  <a:pt x="2370" y="217"/>
                  <a:pt x="2364" y="211"/>
                  <a:pt x="2357" y="211"/>
                </a:cubicBezTo>
                <a:close/>
                <a:moveTo>
                  <a:pt x="2387" y="211"/>
                </a:moveTo>
                <a:cubicBezTo>
                  <a:pt x="2380" y="211"/>
                  <a:pt x="2374" y="217"/>
                  <a:pt x="2374" y="224"/>
                </a:cubicBezTo>
                <a:cubicBezTo>
                  <a:pt x="2374" y="231"/>
                  <a:pt x="2380" y="237"/>
                  <a:pt x="2387" y="237"/>
                </a:cubicBezTo>
                <a:cubicBezTo>
                  <a:pt x="2394" y="237"/>
                  <a:pt x="2400" y="231"/>
                  <a:pt x="2400" y="224"/>
                </a:cubicBezTo>
                <a:cubicBezTo>
                  <a:pt x="2400" y="217"/>
                  <a:pt x="2394" y="211"/>
                  <a:pt x="2387" y="211"/>
                </a:cubicBezTo>
                <a:close/>
                <a:moveTo>
                  <a:pt x="2417" y="211"/>
                </a:moveTo>
                <a:cubicBezTo>
                  <a:pt x="2410" y="211"/>
                  <a:pt x="2404" y="217"/>
                  <a:pt x="2404" y="224"/>
                </a:cubicBezTo>
                <a:cubicBezTo>
                  <a:pt x="2404" y="231"/>
                  <a:pt x="2410" y="237"/>
                  <a:pt x="2417" y="237"/>
                </a:cubicBezTo>
                <a:cubicBezTo>
                  <a:pt x="2424" y="237"/>
                  <a:pt x="2429" y="231"/>
                  <a:pt x="2429" y="224"/>
                </a:cubicBezTo>
                <a:cubicBezTo>
                  <a:pt x="2429" y="217"/>
                  <a:pt x="2424" y="211"/>
                  <a:pt x="2417" y="211"/>
                </a:cubicBezTo>
                <a:close/>
                <a:moveTo>
                  <a:pt x="2446" y="211"/>
                </a:moveTo>
                <a:cubicBezTo>
                  <a:pt x="2439" y="211"/>
                  <a:pt x="2434" y="217"/>
                  <a:pt x="2434" y="224"/>
                </a:cubicBezTo>
                <a:cubicBezTo>
                  <a:pt x="2434" y="231"/>
                  <a:pt x="2439" y="237"/>
                  <a:pt x="2446" y="237"/>
                </a:cubicBezTo>
                <a:cubicBezTo>
                  <a:pt x="2453" y="237"/>
                  <a:pt x="2459" y="231"/>
                  <a:pt x="2459" y="224"/>
                </a:cubicBezTo>
                <a:cubicBezTo>
                  <a:pt x="2459" y="217"/>
                  <a:pt x="2453" y="211"/>
                  <a:pt x="2446" y="211"/>
                </a:cubicBezTo>
                <a:close/>
                <a:moveTo>
                  <a:pt x="2476" y="211"/>
                </a:moveTo>
                <a:cubicBezTo>
                  <a:pt x="2469" y="211"/>
                  <a:pt x="2463" y="217"/>
                  <a:pt x="2463" y="224"/>
                </a:cubicBezTo>
                <a:cubicBezTo>
                  <a:pt x="2463" y="231"/>
                  <a:pt x="2469" y="237"/>
                  <a:pt x="2476" y="237"/>
                </a:cubicBezTo>
                <a:cubicBezTo>
                  <a:pt x="2483" y="237"/>
                  <a:pt x="2489" y="231"/>
                  <a:pt x="2489" y="224"/>
                </a:cubicBezTo>
                <a:cubicBezTo>
                  <a:pt x="2489" y="217"/>
                  <a:pt x="2483" y="211"/>
                  <a:pt x="2476" y="211"/>
                </a:cubicBezTo>
                <a:close/>
                <a:moveTo>
                  <a:pt x="2506" y="211"/>
                </a:moveTo>
                <a:cubicBezTo>
                  <a:pt x="2499" y="211"/>
                  <a:pt x="2493" y="217"/>
                  <a:pt x="2493" y="224"/>
                </a:cubicBezTo>
                <a:cubicBezTo>
                  <a:pt x="2493" y="231"/>
                  <a:pt x="2499" y="237"/>
                  <a:pt x="2506" y="237"/>
                </a:cubicBezTo>
                <a:cubicBezTo>
                  <a:pt x="2513" y="237"/>
                  <a:pt x="2518" y="231"/>
                  <a:pt x="2518" y="224"/>
                </a:cubicBezTo>
                <a:cubicBezTo>
                  <a:pt x="2518" y="217"/>
                  <a:pt x="2513" y="211"/>
                  <a:pt x="2506" y="211"/>
                </a:cubicBezTo>
                <a:close/>
                <a:moveTo>
                  <a:pt x="2535" y="211"/>
                </a:moveTo>
                <a:cubicBezTo>
                  <a:pt x="2528" y="211"/>
                  <a:pt x="2523" y="217"/>
                  <a:pt x="2523" y="224"/>
                </a:cubicBezTo>
                <a:cubicBezTo>
                  <a:pt x="2523" y="231"/>
                  <a:pt x="2528" y="237"/>
                  <a:pt x="2535" y="237"/>
                </a:cubicBezTo>
                <a:cubicBezTo>
                  <a:pt x="2542" y="237"/>
                  <a:pt x="2548" y="231"/>
                  <a:pt x="2548" y="224"/>
                </a:cubicBezTo>
                <a:cubicBezTo>
                  <a:pt x="2548" y="217"/>
                  <a:pt x="2542" y="211"/>
                  <a:pt x="2535" y="211"/>
                </a:cubicBezTo>
                <a:close/>
                <a:moveTo>
                  <a:pt x="2565" y="211"/>
                </a:moveTo>
                <a:cubicBezTo>
                  <a:pt x="2558" y="211"/>
                  <a:pt x="2552" y="217"/>
                  <a:pt x="2552" y="224"/>
                </a:cubicBezTo>
                <a:cubicBezTo>
                  <a:pt x="2552" y="231"/>
                  <a:pt x="2558" y="237"/>
                  <a:pt x="2565" y="237"/>
                </a:cubicBezTo>
                <a:cubicBezTo>
                  <a:pt x="2572" y="237"/>
                  <a:pt x="2578" y="231"/>
                  <a:pt x="2578" y="224"/>
                </a:cubicBezTo>
                <a:cubicBezTo>
                  <a:pt x="2578" y="217"/>
                  <a:pt x="2572" y="211"/>
                  <a:pt x="2565" y="211"/>
                </a:cubicBezTo>
                <a:close/>
                <a:moveTo>
                  <a:pt x="2595" y="211"/>
                </a:moveTo>
                <a:cubicBezTo>
                  <a:pt x="2588" y="211"/>
                  <a:pt x="2582" y="217"/>
                  <a:pt x="2582" y="224"/>
                </a:cubicBezTo>
                <a:cubicBezTo>
                  <a:pt x="2582" y="231"/>
                  <a:pt x="2588" y="237"/>
                  <a:pt x="2595" y="237"/>
                </a:cubicBezTo>
                <a:cubicBezTo>
                  <a:pt x="2602" y="237"/>
                  <a:pt x="2607" y="231"/>
                  <a:pt x="2607" y="224"/>
                </a:cubicBezTo>
                <a:cubicBezTo>
                  <a:pt x="2607" y="217"/>
                  <a:pt x="2602" y="211"/>
                  <a:pt x="2595" y="211"/>
                </a:cubicBezTo>
                <a:close/>
                <a:moveTo>
                  <a:pt x="2624" y="211"/>
                </a:moveTo>
                <a:cubicBezTo>
                  <a:pt x="2617" y="211"/>
                  <a:pt x="2612" y="217"/>
                  <a:pt x="2612" y="224"/>
                </a:cubicBezTo>
                <a:cubicBezTo>
                  <a:pt x="2612" y="231"/>
                  <a:pt x="2617" y="237"/>
                  <a:pt x="2624" y="237"/>
                </a:cubicBezTo>
                <a:cubicBezTo>
                  <a:pt x="2631" y="237"/>
                  <a:pt x="2637" y="231"/>
                  <a:pt x="2637" y="224"/>
                </a:cubicBezTo>
                <a:cubicBezTo>
                  <a:pt x="2637" y="217"/>
                  <a:pt x="2631" y="211"/>
                  <a:pt x="2624" y="211"/>
                </a:cubicBezTo>
                <a:close/>
                <a:moveTo>
                  <a:pt x="2654" y="211"/>
                </a:moveTo>
                <a:cubicBezTo>
                  <a:pt x="2647" y="211"/>
                  <a:pt x="2641" y="217"/>
                  <a:pt x="2641" y="224"/>
                </a:cubicBezTo>
                <a:cubicBezTo>
                  <a:pt x="2641" y="231"/>
                  <a:pt x="2647" y="237"/>
                  <a:pt x="2654" y="237"/>
                </a:cubicBezTo>
                <a:cubicBezTo>
                  <a:pt x="2661" y="237"/>
                  <a:pt x="2667" y="231"/>
                  <a:pt x="2667" y="224"/>
                </a:cubicBezTo>
                <a:cubicBezTo>
                  <a:pt x="2667" y="217"/>
                  <a:pt x="2661" y="211"/>
                  <a:pt x="2654" y="211"/>
                </a:cubicBezTo>
                <a:close/>
                <a:moveTo>
                  <a:pt x="2684" y="211"/>
                </a:moveTo>
                <a:cubicBezTo>
                  <a:pt x="2677" y="211"/>
                  <a:pt x="2671" y="217"/>
                  <a:pt x="2671" y="224"/>
                </a:cubicBezTo>
                <a:cubicBezTo>
                  <a:pt x="2671" y="231"/>
                  <a:pt x="2677" y="237"/>
                  <a:pt x="2684" y="237"/>
                </a:cubicBezTo>
                <a:cubicBezTo>
                  <a:pt x="2691" y="237"/>
                  <a:pt x="2696" y="231"/>
                  <a:pt x="2696" y="224"/>
                </a:cubicBezTo>
                <a:cubicBezTo>
                  <a:pt x="2696" y="217"/>
                  <a:pt x="2691" y="211"/>
                  <a:pt x="2684" y="211"/>
                </a:cubicBezTo>
                <a:close/>
                <a:moveTo>
                  <a:pt x="2713" y="211"/>
                </a:moveTo>
                <a:cubicBezTo>
                  <a:pt x="2706" y="211"/>
                  <a:pt x="2701" y="217"/>
                  <a:pt x="2701" y="224"/>
                </a:cubicBezTo>
                <a:cubicBezTo>
                  <a:pt x="2701" y="231"/>
                  <a:pt x="2706" y="237"/>
                  <a:pt x="2713" y="237"/>
                </a:cubicBezTo>
                <a:cubicBezTo>
                  <a:pt x="2720" y="237"/>
                  <a:pt x="2726" y="231"/>
                  <a:pt x="2726" y="224"/>
                </a:cubicBezTo>
                <a:cubicBezTo>
                  <a:pt x="2726" y="217"/>
                  <a:pt x="2720" y="211"/>
                  <a:pt x="2713" y="211"/>
                </a:cubicBezTo>
                <a:close/>
                <a:moveTo>
                  <a:pt x="2773" y="211"/>
                </a:moveTo>
                <a:cubicBezTo>
                  <a:pt x="2766" y="211"/>
                  <a:pt x="2760" y="217"/>
                  <a:pt x="2760" y="224"/>
                </a:cubicBezTo>
                <a:cubicBezTo>
                  <a:pt x="2760" y="231"/>
                  <a:pt x="2766" y="237"/>
                  <a:pt x="2773" y="237"/>
                </a:cubicBezTo>
                <a:cubicBezTo>
                  <a:pt x="2780" y="237"/>
                  <a:pt x="2785" y="231"/>
                  <a:pt x="2785" y="224"/>
                </a:cubicBezTo>
                <a:cubicBezTo>
                  <a:pt x="2785" y="217"/>
                  <a:pt x="2780" y="211"/>
                  <a:pt x="2773" y="211"/>
                </a:cubicBezTo>
                <a:close/>
                <a:moveTo>
                  <a:pt x="2802" y="211"/>
                </a:moveTo>
                <a:cubicBezTo>
                  <a:pt x="2795" y="211"/>
                  <a:pt x="2790" y="217"/>
                  <a:pt x="2790" y="224"/>
                </a:cubicBezTo>
                <a:cubicBezTo>
                  <a:pt x="2790" y="231"/>
                  <a:pt x="2795" y="237"/>
                  <a:pt x="2802" y="237"/>
                </a:cubicBezTo>
                <a:cubicBezTo>
                  <a:pt x="2809" y="237"/>
                  <a:pt x="2815" y="231"/>
                  <a:pt x="2815" y="224"/>
                </a:cubicBezTo>
                <a:cubicBezTo>
                  <a:pt x="2815" y="217"/>
                  <a:pt x="2809" y="211"/>
                  <a:pt x="2802" y="211"/>
                </a:cubicBezTo>
                <a:close/>
                <a:moveTo>
                  <a:pt x="2832" y="211"/>
                </a:moveTo>
                <a:cubicBezTo>
                  <a:pt x="2825" y="211"/>
                  <a:pt x="2819" y="217"/>
                  <a:pt x="2819" y="224"/>
                </a:cubicBezTo>
                <a:cubicBezTo>
                  <a:pt x="2819" y="231"/>
                  <a:pt x="2825" y="237"/>
                  <a:pt x="2832" y="237"/>
                </a:cubicBezTo>
                <a:cubicBezTo>
                  <a:pt x="2839" y="237"/>
                  <a:pt x="2845" y="231"/>
                  <a:pt x="2845" y="224"/>
                </a:cubicBezTo>
                <a:cubicBezTo>
                  <a:pt x="2845" y="217"/>
                  <a:pt x="2839" y="211"/>
                  <a:pt x="2832" y="211"/>
                </a:cubicBezTo>
                <a:close/>
                <a:moveTo>
                  <a:pt x="2891" y="211"/>
                </a:moveTo>
                <a:cubicBezTo>
                  <a:pt x="2884" y="211"/>
                  <a:pt x="2879" y="217"/>
                  <a:pt x="2879" y="224"/>
                </a:cubicBezTo>
                <a:cubicBezTo>
                  <a:pt x="2879" y="231"/>
                  <a:pt x="2884" y="237"/>
                  <a:pt x="2891" y="237"/>
                </a:cubicBezTo>
                <a:cubicBezTo>
                  <a:pt x="2898" y="237"/>
                  <a:pt x="2904" y="231"/>
                  <a:pt x="2904" y="224"/>
                </a:cubicBezTo>
                <a:cubicBezTo>
                  <a:pt x="2904" y="217"/>
                  <a:pt x="2898" y="211"/>
                  <a:pt x="2891" y="211"/>
                </a:cubicBezTo>
                <a:close/>
                <a:moveTo>
                  <a:pt x="221" y="241"/>
                </a:moveTo>
                <a:cubicBezTo>
                  <a:pt x="214" y="241"/>
                  <a:pt x="208" y="247"/>
                  <a:pt x="208" y="254"/>
                </a:cubicBezTo>
                <a:cubicBezTo>
                  <a:pt x="208" y="261"/>
                  <a:pt x="214" y="267"/>
                  <a:pt x="221" y="267"/>
                </a:cubicBezTo>
                <a:cubicBezTo>
                  <a:pt x="228" y="267"/>
                  <a:pt x="234" y="261"/>
                  <a:pt x="234" y="254"/>
                </a:cubicBezTo>
                <a:cubicBezTo>
                  <a:pt x="234" y="247"/>
                  <a:pt x="228" y="241"/>
                  <a:pt x="221" y="241"/>
                </a:cubicBezTo>
                <a:close/>
                <a:moveTo>
                  <a:pt x="250" y="241"/>
                </a:moveTo>
                <a:cubicBezTo>
                  <a:pt x="243" y="241"/>
                  <a:pt x="238" y="247"/>
                  <a:pt x="238" y="254"/>
                </a:cubicBezTo>
                <a:cubicBezTo>
                  <a:pt x="238" y="261"/>
                  <a:pt x="243" y="267"/>
                  <a:pt x="250" y="267"/>
                </a:cubicBezTo>
                <a:cubicBezTo>
                  <a:pt x="257" y="267"/>
                  <a:pt x="263" y="261"/>
                  <a:pt x="263" y="254"/>
                </a:cubicBezTo>
                <a:cubicBezTo>
                  <a:pt x="263" y="247"/>
                  <a:pt x="257" y="241"/>
                  <a:pt x="250" y="241"/>
                </a:cubicBezTo>
                <a:close/>
                <a:moveTo>
                  <a:pt x="280" y="241"/>
                </a:moveTo>
                <a:cubicBezTo>
                  <a:pt x="273" y="241"/>
                  <a:pt x="267" y="247"/>
                  <a:pt x="267" y="254"/>
                </a:cubicBezTo>
                <a:cubicBezTo>
                  <a:pt x="267" y="261"/>
                  <a:pt x="273" y="267"/>
                  <a:pt x="280" y="267"/>
                </a:cubicBezTo>
                <a:cubicBezTo>
                  <a:pt x="287" y="267"/>
                  <a:pt x="293" y="261"/>
                  <a:pt x="293" y="254"/>
                </a:cubicBezTo>
                <a:cubicBezTo>
                  <a:pt x="293" y="247"/>
                  <a:pt x="287" y="241"/>
                  <a:pt x="280" y="241"/>
                </a:cubicBezTo>
                <a:close/>
                <a:moveTo>
                  <a:pt x="399" y="241"/>
                </a:moveTo>
                <a:cubicBezTo>
                  <a:pt x="392" y="241"/>
                  <a:pt x="386" y="247"/>
                  <a:pt x="386" y="254"/>
                </a:cubicBezTo>
                <a:cubicBezTo>
                  <a:pt x="386" y="261"/>
                  <a:pt x="392" y="267"/>
                  <a:pt x="399" y="267"/>
                </a:cubicBezTo>
                <a:cubicBezTo>
                  <a:pt x="406" y="267"/>
                  <a:pt x="412" y="261"/>
                  <a:pt x="412" y="254"/>
                </a:cubicBezTo>
                <a:cubicBezTo>
                  <a:pt x="412" y="247"/>
                  <a:pt x="406" y="241"/>
                  <a:pt x="399" y="241"/>
                </a:cubicBezTo>
                <a:close/>
                <a:moveTo>
                  <a:pt x="428" y="241"/>
                </a:moveTo>
                <a:cubicBezTo>
                  <a:pt x="421" y="241"/>
                  <a:pt x="416" y="247"/>
                  <a:pt x="416" y="254"/>
                </a:cubicBezTo>
                <a:cubicBezTo>
                  <a:pt x="416" y="261"/>
                  <a:pt x="421" y="267"/>
                  <a:pt x="428" y="267"/>
                </a:cubicBezTo>
                <a:cubicBezTo>
                  <a:pt x="436" y="267"/>
                  <a:pt x="441" y="261"/>
                  <a:pt x="441" y="254"/>
                </a:cubicBezTo>
                <a:cubicBezTo>
                  <a:pt x="441" y="247"/>
                  <a:pt x="436" y="241"/>
                  <a:pt x="428" y="241"/>
                </a:cubicBezTo>
                <a:close/>
                <a:moveTo>
                  <a:pt x="458" y="241"/>
                </a:moveTo>
                <a:cubicBezTo>
                  <a:pt x="451" y="241"/>
                  <a:pt x="445" y="247"/>
                  <a:pt x="445" y="254"/>
                </a:cubicBezTo>
                <a:cubicBezTo>
                  <a:pt x="445" y="261"/>
                  <a:pt x="451" y="267"/>
                  <a:pt x="458" y="267"/>
                </a:cubicBezTo>
                <a:cubicBezTo>
                  <a:pt x="465" y="267"/>
                  <a:pt x="471" y="261"/>
                  <a:pt x="471" y="254"/>
                </a:cubicBezTo>
                <a:cubicBezTo>
                  <a:pt x="471" y="247"/>
                  <a:pt x="465" y="241"/>
                  <a:pt x="458" y="241"/>
                </a:cubicBezTo>
                <a:close/>
                <a:moveTo>
                  <a:pt x="488" y="241"/>
                </a:moveTo>
                <a:cubicBezTo>
                  <a:pt x="481" y="241"/>
                  <a:pt x="475" y="247"/>
                  <a:pt x="475" y="254"/>
                </a:cubicBezTo>
                <a:cubicBezTo>
                  <a:pt x="475" y="261"/>
                  <a:pt x="481" y="267"/>
                  <a:pt x="488" y="267"/>
                </a:cubicBezTo>
                <a:cubicBezTo>
                  <a:pt x="495" y="267"/>
                  <a:pt x="501" y="261"/>
                  <a:pt x="501" y="254"/>
                </a:cubicBezTo>
                <a:cubicBezTo>
                  <a:pt x="501" y="247"/>
                  <a:pt x="495" y="241"/>
                  <a:pt x="488" y="241"/>
                </a:cubicBezTo>
                <a:close/>
                <a:moveTo>
                  <a:pt x="517" y="241"/>
                </a:moveTo>
                <a:cubicBezTo>
                  <a:pt x="510" y="241"/>
                  <a:pt x="505" y="247"/>
                  <a:pt x="505" y="254"/>
                </a:cubicBezTo>
                <a:cubicBezTo>
                  <a:pt x="505" y="261"/>
                  <a:pt x="510" y="267"/>
                  <a:pt x="517" y="267"/>
                </a:cubicBezTo>
                <a:cubicBezTo>
                  <a:pt x="525" y="267"/>
                  <a:pt x="530" y="261"/>
                  <a:pt x="530" y="254"/>
                </a:cubicBezTo>
                <a:cubicBezTo>
                  <a:pt x="530" y="247"/>
                  <a:pt x="525" y="241"/>
                  <a:pt x="517" y="241"/>
                </a:cubicBezTo>
                <a:close/>
                <a:moveTo>
                  <a:pt x="547" y="241"/>
                </a:moveTo>
                <a:cubicBezTo>
                  <a:pt x="540" y="241"/>
                  <a:pt x="534" y="247"/>
                  <a:pt x="534" y="254"/>
                </a:cubicBezTo>
                <a:cubicBezTo>
                  <a:pt x="534" y="261"/>
                  <a:pt x="540" y="267"/>
                  <a:pt x="547" y="267"/>
                </a:cubicBezTo>
                <a:cubicBezTo>
                  <a:pt x="554" y="267"/>
                  <a:pt x="560" y="261"/>
                  <a:pt x="560" y="254"/>
                </a:cubicBezTo>
                <a:cubicBezTo>
                  <a:pt x="560" y="247"/>
                  <a:pt x="554" y="241"/>
                  <a:pt x="547" y="241"/>
                </a:cubicBezTo>
                <a:close/>
                <a:moveTo>
                  <a:pt x="577" y="241"/>
                </a:moveTo>
                <a:cubicBezTo>
                  <a:pt x="570" y="241"/>
                  <a:pt x="564" y="247"/>
                  <a:pt x="564" y="254"/>
                </a:cubicBezTo>
                <a:cubicBezTo>
                  <a:pt x="564" y="261"/>
                  <a:pt x="570" y="267"/>
                  <a:pt x="577" y="267"/>
                </a:cubicBezTo>
                <a:cubicBezTo>
                  <a:pt x="584" y="267"/>
                  <a:pt x="590" y="261"/>
                  <a:pt x="590" y="254"/>
                </a:cubicBezTo>
                <a:cubicBezTo>
                  <a:pt x="590" y="247"/>
                  <a:pt x="584" y="241"/>
                  <a:pt x="577" y="241"/>
                </a:cubicBezTo>
                <a:close/>
                <a:moveTo>
                  <a:pt x="607" y="241"/>
                </a:moveTo>
                <a:cubicBezTo>
                  <a:pt x="599" y="241"/>
                  <a:pt x="594" y="247"/>
                  <a:pt x="594" y="254"/>
                </a:cubicBezTo>
                <a:cubicBezTo>
                  <a:pt x="594" y="261"/>
                  <a:pt x="599" y="267"/>
                  <a:pt x="607" y="267"/>
                </a:cubicBezTo>
                <a:cubicBezTo>
                  <a:pt x="614" y="267"/>
                  <a:pt x="619" y="261"/>
                  <a:pt x="619" y="254"/>
                </a:cubicBezTo>
                <a:cubicBezTo>
                  <a:pt x="619" y="247"/>
                  <a:pt x="614" y="241"/>
                  <a:pt x="607" y="241"/>
                </a:cubicBezTo>
                <a:close/>
                <a:moveTo>
                  <a:pt x="636" y="241"/>
                </a:moveTo>
                <a:cubicBezTo>
                  <a:pt x="629" y="241"/>
                  <a:pt x="623" y="247"/>
                  <a:pt x="623" y="254"/>
                </a:cubicBezTo>
                <a:cubicBezTo>
                  <a:pt x="623" y="261"/>
                  <a:pt x="629" y="267"/>
                  <a:pt x="636" y="267"/>
                </a:cubicBezTo>
                <a:cubicBezTo>
                  <a:pt x="643" y="267"/>
                  <a:pt x="649" y="261"/>
                  <a:pt x="649" y="254"/>
                </a:cubicBezTo>
                <a:cubicBezTo>
                  <a:pt x="649" y="247"/>
                  <a:pt x="643" y="241"/>
                  <a:pt x="636" y="241"/>
                </a:cubicBezTo>
                <a:close/>
                <a:moveTo>
                  <a:pt x="666" y="241"/>
                </a:moveTo>
                <a:cubicBezTo>
                  <a:pt x="659" y="241"/>
                  <a:pt x="653" y="247"/>
                  <a:pt x="653" y="254"/>
                </a:cubicBezTo>
                <a:cubicBezTo>
                  <a:pt x="653" y="261"/>
                  <a:pt x="659" y="267"/>
                  <a:pt x="666" y="267"/>
                </a:cubicBezTo>
                <a:cubicBezTo>
                  <a:pt x="673" y="267"/>
                  <a:pt x="679" y="261"/>
                  <a:pt x="679" y="254"/>
                </a:cubicBezTo>
                <a:cubicBezTo>
                  <a:pt x="679" y="247"/>
                  <a:pt x="673" y="241"/>
                  <a:pt x="666" y="241"/>
                </a:cubicBezTo>
                <a:close/>
                <a:moveTo>
                  <a:pt x="696" y="241"/>
                </a:moveTo>
                <a:cubicBezTo>
                  <a:pt x="688" y="241"/>
                  <a:pt x="683" y="247"/>
                  <a:pt x="683" y="254"/>
                </a:cubicBezTo>
                <a:cubicBezTo>
                  <a:pt x="683" y="261"/>
                  <a:pt x="688" y="267"/>
                  <a:pt x="696" y="267"/>
                </a:cubicBezTo>
                <a:cubicBezTo>
                  <a:pt x="703" y="267"/>
                  <a:pt x="708" y="261"/>
                  <a:pt x="708" y="254"/>
                </a:cubicBezTo>
                <a:cubicBezTo>
                  <a:pt x="708" y="247"/>
                  <a:pt x="703" y="241"/>
                  <a:pt x="696" y="241"/>
                </a:cubicBezTo>
                <a:close/>
                <a:moveTo>
                  <a:pt x="725" y="241"/>
                </a:moveTo>
                <a:cubicBezTo>
                  <a:pt x="718" y="241"/>
                  <a:pt x="712" y="247"/>
                  <a:pt x="712" y="254"/>
                </a:cubicBezTo>
                <a:cubicBezTo>
                  <a:pt x="712" y="261"/>
                  <a:pt x="718" y="267"/>
                  <a:pt x="725" y="267"/>
                </a:cubicBezTo>
                <a:cubicBezTo>
                  <a:pt x="732" y="267"/>
                  <a:pt x="738" y="261"/>
                  <a:pt x="738" y="254"/>
                </a:cubicBezTo>
                <a:cubicBezTo>
                  <a:pt x="738" y="247"/>
                  <a:pt x="732" y="241"/>
                  <a:pt x="725" y="241"/>
                </a:cubicBezTo>
                <a:close/>
                <a:moveTo>
                  <a:pt x="755" y="241"/>
                </a:moveTo>
                <a:cubicBezTo>
                  <a:pt x="748" y="241"/>
                  <a:pt x="742" y="247"/>
                  <a:pt x="742" y="254"/>
                </a:cubicBezTo>
                <a:cubicBezTo>
                  <a:pt x="742" y="261"/>
                  <a:pt x="748" y="267"/>
                  <a:pt x="755" y="267"/>
                </a:cubicBezTo>
                <a:cubicBezTo>
                  <a:pt x="762" y="267"/>
                  <a:pt x="768" y="261"/>
                  <a:pt x="768" y="254"/>
                </a:cubicBezTo>
                <a:cubicBezTo>
                  <a:pt x="768" y="247"/>
                  <a:pt x="762" y="241"/>
                  <a:pt x="755" y="241"/>
                </a:cubicBezTo>
                <a:close/>
                <a:moveTo>
                  <a:pt x="874" y="241"/>
                </a:moveTo>
                <a:cubicBezTo>
                  <a:pt x="867" y="241"/>
                  <a:pt x="861" y="247"/>
                  <a:pt x="861" y="254"/>
                </a:cubicBezTo>
                <a:cubicBezTo>
                  <a:pt x="861" y="261"/>
                  <a:pt x="867" y="267"/>
                  <a:pt x="874" y="267"/>
                </a:cubicBezTo>
                <a:cubicBezTo>
                  <a:pt x="881" y="267"/>
                  <a:pt x="886" y="261"/>
                  <a:pt x="886" y="254"/>
                </a:cubicBezTo>
                <a:cubicBezTo>
                  <a:pt x="886" y="247"/>
                  <a:pt x="881" y="241"/>
                  <a:pt x="874" y="241"/>
                </a:cubicBezTo>
                <a:close/>
                <a:moveTo>
                  <a:pt x="903" y="241"/>
                </a:moveTo>
                <a:cubicBezTo>
                  <a:pt x="896" y="241"/>
                  <a:pt x="891" y="247"/>
                  <a:pt x="891" y="254"/>
                </a:cubicBezTo>
                <a:cubicBezTo>
                  <a:pt x="891" y="261"/>
                  <a:pt x="896" y="267"/>
                  <a:pt x="903" y="267"/>
                </a:cubicBezTo>
                <a:cubicBezTo>
                  <a:pt x="910" y="267"/>
                  <a:pt x="916" y="261"/>
                  <a:pt x="916" y="254"/>
                </a:cubicBezTo>
                <a:cubicBezTo>
                  <a:pt x="916" y="247"/>
                  <a:pt x="910" y="241"/>
                  <a:pt x="903" y="241"/>
                </a:cubicBezTo>
                <a:close/>
                <a:moveTo>
                  <a:pt x="933" y="241"/>
                </a:moveTo>
                <a:cubicBezTo>
                  <a:pt x="926" y="241"/>
                  <a:pt x="920" y="247"/>
                  <a:pt x="920" y="254"/>
                </a:cubicBezTo>
                <a:cubicBezTo>
                  <a:pt x="920" y="261"/>
                  <a:pt x="926" y="267"/>
                  <a:pt x="933" y="267"/>
                </a:cubicBezTo>
                <a:cubicBezTo>
                  <a:pt x="940" y="267"/>
                  <a:pt x="946" y="261"/>
                  <a:pt x="946" y="254"/>
                </a:cubicBezTo>
                <a:cubicBezTo>
                  <a:pt x="946" y="247"/>
                  <a:pt x="940" y="241"/>
                  <a:pt x="933" y="241"/>
                </a:cubicBezTo>
                <a:close/>
                <a:moveTo>
                  <a:pt x="963" y="241"/>
                </a:moveTo>
                <a:cubicBezTo>
                  <a:pt x="956" y="241"/>
                  <a:pt x="950" y="247"/>
                  <a:pt x="950" y="254"/>
                </a:cubicBezTo>
                <a:cubicBezTo>
                  <a:pt x="950" y="261"/>
                  <a:pt x="956" y="267"/>
                  <a:pt x="963" y="267"/>
                </a:cubicBezTo>
                <a:cubicBezTo>
                  <a:pt x="970" y="267"/>
                  <a:pt x="975" y="261"/>
                  <a:pt x="975" y="254"/>
                </a:cubicBezTo>
                <a:cubicBezTo>
                  <a:pt x="975" y="247"/>
                  <a:pt x="970" y="241"/>
                  <a:pt x="963" y="241"/>
                </a:cubicBezTo>
                <a:close/>
                <a:moveTo>
                  <a:pt x="992" y="241"/>
                </a:moveTo>
                <a:cubicBezTo>
                  <a:pt x="985" y="241"/>
                  <a:pt x="980" y="247"/>
                  <a:pt x="980" y="254"/>
                </a:cubicBezTo>
                <a:cubicBezTo>
                  <a:pt x="980" y="261"/>
                  <a:pt x="985" y="267"/>
                  <a:pt x="992" y="267"/>
                </a:cubicBezTo>
                <a:cubicBezTo>
                  <a:pt x="999" y="267"/>
                  <a:pt x="1005" y="261"/>
                  <a:pt x="1005" y="254"/>
                </a:cubicBezTo>
                <a:cubicBezTo>
                  <a:pt x="1005" y="247"/>
                  <a:pt x="999" y="241"/>
                  <a:pt x="992" y="241"/>
                </a:cubicBezTo>
                <a:close/>
                <a:moveTo>
                  <a:pt x="1467" y="241"/>
                </a:moveTo>
                <a:cubicBezTo>
                  <a:pt x="1460" y="241"/>
                  <a:pt x="1454" y="247"/>
                  <a:pt x="1454" y="254"/>
                </a:cubicBezTo>
                <a:cubicBezTo>
                  <a:pt x="1454" y="261"/>
                  <a:pt x="1460" y="267"/>
                  <a:pt x="1467" y="267"/>
                </a:cubicBezTo>
                <a:cubicBezTo>
                  <a:pt x="1474" y="267"/>
                  <a:pt x="1480" y="261"/>
                  <a:pt x="1480" y="254"/>
                </a:cubicBezTo>
                <a:cubicBezTo>
                  <a:pt x="1480" y="247"/>
                  <a:pt x="1474" y="241"/>
                  <a:pt x="1467" y="241"/>
                </a:cubicBezTo>
                <a:close/>
                <a:moveTo>
                  <a:pt x="1556" y="241"/>
                </a:moveTo>
                <a:cubicBezTo>
                  <a:pt x="1549" y="241"/>
                  <a:pt x="1543" y="247"/>
                  <a:pt x="1543" y="254"/>
                </a:cubicBezTo>
                <a:cubicBezTo>
                  <a:pt x="1543" y="261"/>
                  <a:pt x="1549" y="267"/>
                  <a:pt x="1556" y="267"/>
                </a:cubicBezTo>
                <a:cubicBezTo>
                  <a:pt x="1563" y="267"/>
                  <a:pt x="1569" y="261"/>
                  <a:pt x="1569" y="254"/>
                </a:cubicBezTo>
                <a:cubicBezTo>
                  <a:pt x="1569" y="247"/>
                  <a:pt x="1563" y="241"/>
                  <a:pt x="1556" y="241"/>
                </a:cubicBezTo>
                <a:close/>
                <a:moveTo>
                  <a:pt x="1586" y="241"/>
                </a:moveTo>
                <a:cubicBezTo>
                  <a:pt x="1579" y="241"/>
                  <a:pt x="1573" y="247"/>
                  <a:pt x="1573" y="254"/>
                </a:cubicBezTo>
                <a:cubicBezTo>
                  <a:pt x="1573" y="261"/>
                  <a:pt x="1579" y="267"/>
                  <a:pt x="1586" y="267"/>
                </a:cubicBezTo>
                <a:cubicBezTo>
                  <a:pt x="1593" y="267"/>
                  <a:pt x="1599" y="261"/>
                  <a:pt x="1599" y="254"/>
                </a:cubicBezTo>
                <a:cubicBezTo>
                  <a:pt x="1599" y="247"/>
                  <a:pt x="1593" y="241"/>
                  <a:pt x="1586" y="241"/>
                </a:cubicBezTo>
                <a:close/>
                <a:moveTo>
                  <a:pt x="1615" y="241"/>
                </a:moveTo>
                <a:cubicBezTo>
                  <a:pt x="1608" y="241"/>
                  <a:pt x="1603" y="247"/>
                  <a:pt x="1603" y="254"/>
                </a:cubicBezTo>
                <a:cubicBezTo>
                  <a:pt x="1603" y="261"/>
                  <a:pt x="1608" y="267"/>
                  <a:pt x="1615" y="267"/>
                </a:cubicBezTo>
                <a:cubicBezTo>
                  <a:pt x="1623" y="267"/>
                  <a:pt x="1628" y="261"/>
                  <a:pt x="1628" y="254"/>
                </a:cubicBezTo>
                <a:cubicBezTo>
                  <a:pt x="1628" y="247"/>
                  <a:pt x="1623" y="241"/>
                  <a:pt x="1615" y="241"/>
                </a:cubicBezTo>
                <a:close/>
                <a:moveTo>
                  <a:pt x="1645" y="241"/>
                </a:moveTo>
                <a:cubicBezTo>
                  <a:pt x="1638" y="241"/>
                  <a:pt x="1632" y="247"/>
                  <a:pt x="1632" y="254"/>
                </a:cubicBezTo>
                <a:cubicBezTo>
                  <a:pt x="1632" y="261"/>
                  <a:pt x="1638" y="267"/>
                  <a:pt x="1645" y="267"/>
                </a:cubicBezTo>
                <a:cubicBezTo>
                  <a:pt x="1652" y="267"/>
                  <a:pt x="1658" y="261"/>
                  <a:pt x="1658" y="254"/>
                </a:cubicBezTo>
                <a:cubicBezTo>
                  <a:pt x="1658" y="247"/>
                  <a:pt x="1652" y="241"/>
                  <a:pt x="1645" y="241"/>
                </a:cubicBezTo>
                <a:close/>
                <a:moveTo>
                  <a:pt x="1675" y="241"/>
                </a:moveTo>
                <a:cubicBezTo>
                  <a:pt x="1668" y="241"/>
                  <a:pt x="1662" y="247"/>
                  <a:pt x="1662" y="254"/>
                </a:cubicBezTo>
                <a:cubicBezTo>
                  <a:pt x="1662" y="261"/>
                  <a:pt x="1668" y="267"/>
                  <a:pt x="1675" y="267"/>
                </a:cubicBezTo>
                <a:cubicBezTo>
                  <a:pt x="1682" y="267"/>
                  <a:pt x="1688" y="261"/>
                  <a:pt x="1688" y="254"/>
                </a:cubicBezTo>
                <a:cubicBezTo>
                  <a:pt x="1688" y="247"/>
                  <a:pt x="1682" y="241"/>
                  <a:pt x="1675" y="241"/>
                </a:cubicBezTo>
                <a:close/>
                <a:moveTo>
                  <a:pt x="1704" y="241"/>
                </a:moveTo>
                <a:cubicBezTo>
                  <a:pt x="1697" y="241"/>
                  <a:pt x="1692" y="247"/>
                  <a:pt x="1692" y="254"/>
                </a:cubicBezTo>
                <a:cubicBezTo>
                  <a:pt x="1692" y="261"/>
                  <a:pt x="1697" y="267"/>
                  <a:pt x="1704" y="267"/>
                </a:cubicBezTo>
                <a:cubicBezTo>
                  <a:pt x="1712" y="267"/>
                  <a:pt x="1717" y="261"/>
                  <a:pt x="1717" y="254"/>
                </a:cubicBezTo>
                <a:cubicBezTo>
                  <a:pt x="1717" y="247"/>
                  <a:pt x="1712" y="241"/>
                  <a:pt x="1704" y="241"/>
                </a:cubicBezTo>
                <a:close/>
                <a:moveTo>
                  <a:pt x="1734" y="241"/>
                </a:moveTo>
                <a:cubicBezTo>
                  <a:pt x="1727" y="241"/>
                  <a:pt x="1721" y="247"/>
                  <a:pt x="1721" y="254"/>
                </a:cubicBezTo>
                <a:cubicBezTo>
                  <a:pt x="1721" y="261"/>
                  <a:pt x="1727" y="267"/>
                  <a:pt x="1734" y="267"/>
                </a:cubicBezTo>
                <a:cubicBezTo>
                  <a:pt x="1741" y="267"/>
                  <a:pt x="1747" y="261"/>
                  <a:pt x="1747" y="254"/>
                </a:cubicBezTo>
                <a:cubicBezTo>
                  <a:pt x="1747" y="247"/>
                  <a:pt x="1741" y="241"/>
                  <a:pt x="1734" y="241"/>
                </a:cubicBezTo>
                <a:close/>
                <a:moveTo>
                  <a:pt x="1764" y="241"/>
                </a:moveTo>
                <a:cubicBezTo>
                  <a:pt x="1757" y="241"/>
                  <a:pt x="1751" y="247"/>
                  <a:pt x="1751" y="254"/>
                </a:cubicBezTo>
                <a:cubicBezTo>
                  <a:pt x="1751" y="261"/>
                  <a:pt x="1757" y="267"/>
                  <a:pt x="1764" y="267"/>
                </a:cubicBezTo>
                <a:cubicBezTo>
                  <a:pt x="1771" y="267"/>
                  <a:pt x="1777" y="261"/>
                  <a:pt x="1777" y="254"/>
                </a:cubicBezTo>
                <a:cubicBezTo>
                  <a:pt x="1777" y="247"/>
                  <a:pt x="1771" y="241"/>
                  <a:pt x="1764" y="241"/>
                </a:cubicBezTo>
                <a:close/>
                <a:moveTo>
                  <a:pt x="1793" y="241"/>
                </a:moveTo>
                <a:cubicBezTo>
                  <a:pt x="1786" y="241"/>
                  <a:pt x="1781" y="247"/>
                  <a:pt x="1781" y="254"/>
                </a:cubicBezTo>
                <a:cubicBezTo>
                  <a:pt x="1781" y="261"/>
                  <a:pt x="1786" y="267"/>
                  <a:pt x="1793" y="267"/>
                </a:cubicBezTo>
                <a:cubicBezTo>
                  <a:pt x="1801" y="267"/>
                  <a:pt x="1806" y="261"/>
                  <a:pt x="1806" y="254"/>
                </a:cubicBezTo>
                <a:cubicBezTo>
                  <a:pt x="1806" y="247"/>
                  <a:pt x="1801" y="241"/>
                  <a:pt x="1793" y="241"/>
                </a:cubicBezTo>
                <a:close/>
                <a:moveTo>
                  <a:pt x="1823" y="241"/>
                </a:moveTo>
                <a:cubicBezTo>
                  <a:pt x="1816" y="241"/>
                  <a:pt x="1810" y="247"/>
                  <a:pt x="1810" y="254"/>
                </a:cubicBezTo>
                <a:cubicBezTo>
                  <a:pt x="1810" y="261"/>
                  <a:pt x="1816" y="267"/>
                  <a:pt x="1823" y="267"/>
                </a:cubicBezTo>
                <a:cubicBezTo>
                  <a:pt x="1830" y="267"/>
                  <a:pt x="1836" y="261"/>
                  <a:pt x="1836" y="254"/>
                </a:cubicBezTo>
                <a:cubicBezTo>
                  <a:pt x="1836" y="247"/>
                  <a:pt x="1830" y="241"/>
                  <a:pt x="1823" y="241"/>
                </a:cubicBezTo>
                <a:close/>
                <a:moveTo>
                  <a:pt x="1853" y="241"/>
                </a:moveTo>
                <a:cubicBezTo>
                  <a:pt x="1846" y="241"/>
                  <a:pt x="1840" y="247"/>
                  <a:pt x="1840" y="254"/>
                </a:cubicBezTo>
                <a:cubicBezTo>
                  <a:pt x="1840" y="261"/>
                  <a:pt x="1846" y="267"/>
                  <a:pt x="1853" y="267"/>
                </a:cubicBezTo>
                <a:cubicBezTo>
                  <a:pt x="1860" y="267"/>
                  <a:pt x="1866" y="261"/>
                  <a:pt x="1866" y="254"/>
                </a:cubicBezTo>
                <a:cubicBezTo>
                  <a:pt x="1866" y="247"/>
                  <a:pt x="1860" y="241"/>
                  <a:pt x="1853" y="241"/>
                </a:cubicBezTo>
                <a:close/>
                <a:moveTo>
                  <a:pt x="1883" y="241"/>
                </a:moveTo>
                <a:cubicBezTo>
                  <a:pt x="1875" y="241"/>
                  <a:pt x="1870" y="247"/>
                  <a:pt x="1870" y="254"/>
                </a:cubicBezTo>
                <a:cubicBezTo>
                  <a:pt x="1870" y="261"/>
                  <a:pt x="1875" y="267"/>
                  <a:pt x="1883" y="267"/>
                </a:cubicBezTo>
                <a:cubicBezTo>
                  <a:pt x="1890" y="267"/>
                  <a:pt x="1895" y="261"/>
                  <a:pt x="1895" y="254"/>
                </a:cubicBezTo>
                <a:cubicBezTo>
                  <a:pt x="1895" y="247"/>
                  <a:pt x="1890" y="241"/>
                  <a:pt x="1883" y="241"/>
                </a:cubicBezTo>
                <a:close/>
                <a:moveTo>
                  <a:pt x="1912" y="241"/>
                </a:moveTo>
                <a:cubicBezTo>
                  <a:pt x="1905" y="241"/>
                  <a:pt x="1899" y="247"/>
                  <a:pt x="1899" y="254"/>
                </a:cubicBezTo>
                <a:cubicBezTo>
                  <a:pt x="1899" y="261"/>
                  <a:pt x="1905" y="267"/>
                  <a:pt x="1912" y="267"/>
                </a:cubicBezTo>
                <a:cubicBezTo>
                  <a:pt x="1919" y="267"/>
                  <a:pt x="1925" y="261"/>
                  <a:pt x="1925" y="254"/>
                </a:cubicBezTo>
                <a:cubicBezTo>
                  <a:pt x="1925" y="247"/>
                  <a:pt x="1919" y="241"/>
                  <a:pt x="1912" y="241"/>
                </a:cubicBezTo>
                <a:close/>
                <a:moveTo>
                  <a:pt x="1942" y="241"/>
                </a:moveTo>
                <a:cubicBezTo>
                  <a:pt x="1935" y="241"/>
                  <a:pt x="1929" y="247"/>
                  <a:pt x="1929" y="254"/>
                </a:cubicBezTo>
                <a:cubicBezTo>
                  <a:pt x="1929" y="261"/>
                  <a:pt x="1935" y="267"/>
                  <a:pt x="1942" y="267"/>
                </a:cubicBezTo>
                <a:cubicBezTo>
                  <a:pt x="1949" y="267"/>
                  <a:pt x="1955" y="261"/>
                  <a:pt x="1955" y="254"/>
                </a:cubicBezTo>
                <a:cubicBezTo>
                  <a:pt x="1955" y="247"/>
                  <a:pt x="1949" y="241"/>
                  <a:pt x="1942" y="241"/>
                </a:cubicBezTo>
                <a:close/>
                <a:moveTo>
                  <a:pt x="1972" y="241"/>
                </a:moveTo>
                <a:cubicBezTo>
                  <a:pt x="1964" y="241"/>
                  <a:pt x="1959" y="247"/>
                  <a:pt x="1959" y="254"/>
                </a:cubicBezTo>
                <a:cubicBezTo>
                  <a:pt x="1959" y="261"/>
                  <a:pt x="1964" y="267"/>
                  <a:pt x="1972" y="267"/>
                </a:cubicBezTo>
                <a:cubicBezTo>
                  <a:pt x="1979" y="267"/>
                  <a:pt x="1984" y="261"/>
                  <a:pt x="1984" y="254"/>
                </a:cubicBezTo>
                <a:cubicBezTo>
                  <a:pt x="1984" y="247"/>
                  <a:pt x="1979" y="241"/>
                  <a:pt x="1972" y="241"/>
                </a:cubicBezTo>
                <a:close/>
                <a:moveTo>
                  <a:pt x="2001" y="241"/>
                </a:moveTo>
                <a:cubicBezTo>
                  <a:pt x="1994" y="241"/>
                  <a:pt x="1988" y="247"/>
                  <a:pt x="1988" y="254"/>
                </a:cubicBezTo>
                <a:cubicBezTo>
                  <a:pt x="1988" y="261"/>
                  <a:pt x="1994" y="267"/>
                  <a:pt x="2001" y="267"/>
                </a:cubicBezTo>
                <a:cubicBezTo>
                  <a:pt x="2008" y="267"/>
                  <a:pt x="2014" y="261"/>
                  <a:pt x="2014" y="254"/>
                </a:cubicBezTo>
                <a:cubicBezTo>
                  <a:pt x="2014" y="247"/>
                  <a:pt x="2008" y="241"/>
                  <a:pt x="2001" y="241"/>
                </a:cubicBezTo>
                <a:close/>
                <a:moveTo>
                  <a:pt x="2031" y="241"/>
                </a:moveTo>
                <a:cubicBezTo>
                  <a:pt x="2024" y="241"/>
                  <a:pt x="2018" y="247"/>
                  <a:pt x="2018" y="254"/>
                </a:cubicBezTo>
                <a:cubicBezTo>
                  <a:pt x="2018" y="261"/>
                  <a:pt x="2024" y="267"/>
                  <a:pt x="2031" y="267"/>
                </a:cubicBezTo>
                <a:cubicBezTo>
                  <a:pt x="2038" y="267"/>
                  <a:pt x="2044" y="261"/>
                  <a:pt x="2044" y="254"/>
                </a:cubicBezTo>
                <a:cubicBezTo>
                  <a:pt x="2044" y="247"/>
                  <a:pt x="2038" y="241"/>
                  <a:pt x="2031" y="241"/>
                </a:cubicBezTo>
                <a:close/>
                <a:moveTo>
                  <a:pt x="2061" y="241"/>
                </a:moveTo>
                <a:cubicBezTo>
                  <a:pt x="2053" y="241"/>
                  <a:pt x="2048" y="247"/>
                  <a:pt x="2048" y="254"/>
                </a:cubicBezTo>
                <a:cubicBezTo>
                  <a:pt x="2048" y="261"/>
                  <a:pt x="2053" y="267"/>
                  <a:pt x="2061" y="267"/>
                </a:cubicBezTo>
                <a:cubicBezTo>
                  <a:pt x="2068" y="267"/>
                  <a:pt x="2073" y="261"/>
                  <a:pt x="2073" y="254"/>
                </a:cubicBezTo>
                <a:cubicBezTo>
                  <a:pt x="2073" y="247"/>
                  <a:pt x="2068" y="241"/>
                  <a:pt x="2061" y="241"/>
                </a:cubicBezTo>
                <a:close/>
                <a:moveTo>
                  <a:pt x="2090" y="241"/>
                </a:moveTo>
                <a:cubicBezTo>
                  <a:pt x="2083" y="241"/>
                  <a:pt x="2077" y="247"/>
                  <a:pt x="2077" y="254"/>
                </a:cubicBezTo>
                <a:cubicBezTo>
                  <a:pt x="2077" y="261"/>
                  <a:pt x="2083" y="267"/>
                  <a:pt x="2090" y="267"/>
                </a:cubicBezTo>
                <a:cubicBezTo>
                  <a:pt x="2097" y="267"/>
                  <a:pt x="2103" y="261"/>
                  <a:pt x="2103" y="254"/>
                </a:cubicBezTo>
                <a:cubicBezTo>
                  <a:pt x="2103" y="247"/>
                  <a:pt x="2097" y="241"/>
                  <a:pt x="2090" y="241"/>
                </a:cubicBezTo>
                <a:close/>
                <a:moveTo>
                  <a:pt x="2120" y="241"/>
                </a:moveTo>
                <a:cubicBezTo>
                  <a:pt x="2113" y="241"/>
                  <a:pt x="2107" y="247"/>
                  <a:pt x="2107" y="254"/>
                </a:cubicBezTo>
                <a:cubicBezTo>
                  <a:pt x="2107" y="261"/>
                  <a:pt x="2113" y="267"/>
                  <a:pt x="2120" y="267"/>
                </a:cubicBezTo>
                <a:cubicBezTo>
                  <a:pt x="2127" y="267"/>
                  <a:pt x="2133" y="261"/>
                  <a:pt x="2133" y="254"/>
                </a:cubicBezTo>
                <a:cubicBezTo>
                  <a:pt x="2133" y="247"/>
                  <a:pt x="2127" y="241"/>
                  <a:pt x="2120" y="241"/>
                </a:cubicBezTo>
                <a:close/>
                <a:moveTo>
                  <a:pt x="2150" y="241"/>
                </a:moveTo>
                <a:cubicBezTo>
                  <a:pt x="2143" y="241"/>
                  <a:pt x="2137" y="247"/>
                  <a:pt x="2137" y="254"/>
                </a:cubicBezTo>
                <a:cubicBezTo>
                  <a:pt x="2137" y="261"/>
                  <a:pt x="2143" y="267"/>
                  <a:pt x="2150" y="267"/>
                </a:cubicBezTo>
                <a:cubicBezTo>
                  <a:pt x="2157" y="267"/>
                  <a:pt x="2162" y="261"/>
                  <a:pt x="2162" y="254"/>
                </a:cubicBezTo>
                <a:cubicBezTo>
                  <a:pt x="2162" y="247"/>
                  <a:pt x="2157" y="241"/>
                  <a:pt x="2150" y="241"/>
                </a:cubicBezTo>
                <a:close/>
                <a:moveTo>
                  <a:pt x="2179" y="241"/>
                </a:moveTo>
                <a:cubicBezTo>
                  <a:pt x="2172" y="241"/>
                  <a:pt x="2166" y="247"/>
                  <a:pt x="2166" y="254"/>
                </a:cubicBezTo>
                <a:cubicBezTo>
                  <a:pt x="2166" y="261"/>
                  <a:pt x="2172" y="267"/>
                  <a:pt x="2179" y="267"/>
                </a:cubicBezTo>
                <a:cubicBezTo>
                  <a:pt x="2186" y="267"/>
                  <a:pt x="2192" y="261"/>
                  <a:pt x="2192" y="254"/>
                </a:cubicBezTo>
                <a:cubicBezTo>
                  <a:pt x="2192" y="247"/>
                  <a:pt x="2186" y="241"/>
                  <a:pt x="2179" y="241"/>
                </a:cubicBezTo>
                <a:close/>
                <a:moveTo>
                  <a:pt x="2209" y="241"/>
                </a:moveTo>
                <a:cubicBezTo>
                  <a:pt x="2202" y="241"/>
                  <a:pt x="2196" y="247"/>
                  <a:pt x="2196" y="254"/>
                </a:cubicBezTo>
                <a:cubicBezTo>
                  <a:pt x="2196" y="261"/>
                  <a:pt x="2202" y="267"/>
                  <a:pt x="2209" y="267"/>
                </a:cubicBezTo>
                <a:cubicBezTo>
                  <a:pt x="2216" y="267"/>
                  <a:pt x="2222" y="261"/>
                  <a:pt x="2222" y="254"/>
                </a:cubicBezTo>
                <a:cubicBezTo>
                  <a:pt x="2222" y="247"/>
                  <a:pt x="2216" y="241"/>
                  <a:pt x="2209" y="241"/>
                </a:cubicBezTo>
                <a:close/>
                <a:moveTo>
                  <a:pt x="2239" y="241"/>
                </a:moveTo>
                <a:cubicBezTo>
                  <a:pt x="2232" y="241"/>
                  <a:pt x="2226" y="247"/>
                  <a:pt x="2226" y="254"/>
                </a:cubicBezTo>
                <a:cubicBezTo>
                  <a:pt x="2226" y="261"/>
                  <a:pt x="2232" y="267"/>
                  <a:pt x="2239" y="267"/>
                </a:cubicBezTo>
                <a:cubicBezTo>
                  <a:pt x="2246" y="267"/>
                  <a:pt x="2251" y="261"/>
                  <a:pt x="2251" y="254"/>
                </a:cubicBezTo>
                <a:cubicBezTo>
                  <a:pt x="2251" y="247"/>
                  <a:pt x="2246" y="241"/>
                  <a:pt x="2239" y="241"/>
                </a:cubicBezTo>
                <a:close/>
                <a:moveTo>
                  <a:pt x="2268" y="241"/>
                </a:moveTo>
                <a:cubicBezTo>
                  <a:pt x="2261" y="241"/>
                  <a:pt x="2255" y="247"/>
                  <a:pt x="2255" y="254"/>
                </a:cubicBezTo>
                <a:cubicBezTo>
                  <a:pt x="2255" y="261"/>
                  <a:pt x="2261" y="267"/>
                  <a:pt x="2268" y="267"/>
                </a:cubicBezTo>
                <a:cubicBezTo>
                  <a:pt x="2275" y="267"/>
                  <a:pt x="2281" y="261"/>
                  <a:pt x="2281" y="254"/>
                </a:cubicBezTo>
                <a:cubicBezTo>
                  <a:pt x="2281" y="247"/>
                  <a:pt x="2275" y="241"/>
                  <a:pt x="2268" y="241"/>
                </a:cubicBezTo>
                <a:close/>
                <a:moveTo>
                  <a:pt x="2298" y="241"/>
                </a:moveTo>
                <a:cubicBezTo>
                  <a:pt x="2291" y="241"/>
                  <a:pt x="2285" y="247"/>
                  <a:pt x="2285" y="254"/>
                </a:cubicBezTo>
                <a:cubicBezTo>
                  <a:pt x="2285" y="261"/>
                  <a:pt x="2291" y="267"/>
                  <a:pt x="2298" y="267"/>
                </a:cubicBezTo>
                <a:cubicBezTo>
                  <a:pt x="2305" y="267"/>
                  <a:pt x="2311" y="261"/>
                  <a:pt x="2311" y="254"/>
                </a:cubicBezTo>
                <a:cubicBezTo>
                  <a:pt x="2311" y="247"/>
                  <a:pt x="2305" y="241"/>
                  <a:pt x="2298" y="241"/>
                </a:cubicBezTo>
                <a:close/>
                <a:moveTo>
                  <a:pt x="2328" y="241"/>
                </a:moveTo>
                <a:cubicBezTo>
                  <a:pt x="2321" y="241"/>
                  <a:pt x="2315" y="247"/>
                  <a:pt x="2315" y="254"/>
                </a:cubicBezTo>
                <a:cubicBezTo>
                  <a:pt x="2315" y="261"/>
                  <a:pt x="2321" y="267"/>
                  <a:pt x="2328" y="267"/>
                </a:cubicBezTo>
                <a:cubicBezTo>
                  <a:pt x="2335" y="267"/>
                  <a:pt x="2340" y="261"/>
                  <a:pt x="2340" y="254"/>
                </a:cubicBezTo>
                <a:cubicBezTo>
                  <a:pt x="2340" y="247"/>
                  <a:pt x="2335" y="241"/>
                  <a:pt x="2328" y="241"/>
                </a:cubicBezTo>
                <a:close/>
                <a:moveTo>
                  <a:pt x="2357" y="241"/>
                </a:moveTo>
                <a:cubicBezTo>
                  <a:pt x="2350" y="241"/>
                  <a:pt x="2345" y="247"/>
                  <a:pt x="2345" y="254"/>
                </a:cubicBezTo>
                <a:cubicBezTo>
                  <a:pt x="2345" y="261"/>
                  <a:pt x="2350" y="267"/>
                  <a:pt x="2357" y="267"/>
                </a:cubicBezTo>
                <a:cubicBezTo>
                  <a:pt x="2364" y="267"/>
                  <a:pt x="2370" y="261"/>
                  <a:pt x="2370" y="254"/>
                </a:cubicBezTo>
                <a:cubicBezTo>
                  <a:pt x="2370" y="247"/>
                  <a:pt x="2364" y="241"/>
                  <a:pt x="2357" y="241"/>
                </a:cubicBezTo>
                <a:close/>
                <a:moveTo>
                  <a:pt x="2387" y="241"/>
                </a:moveTo>
                <a:cubicBezTo>
                  <a:pt x="2380" y="241"/>
                  <a:pt x="2374" y="247"/>
                  <a:pt x="2374" y="254"/>
                </a:cubicBezTo>
                <a:cubicBezTo>
                  <a:pt x="2374" y="261"/>
                  <a:pt x="2380" y="267"/>
                  <a:pt x="2387" y="267"/>
                </a:cubicBezTo>
                <a:cubicBezTo>
                  <a:pt x="2394" y="267"/>
                  <a:pt x="2400" y="261"/>
                  <a:pt x="2400" y="254"/>
                </a:cubicBezTo>
                <a:cubicBezTo>
                  <a:pt x="2400" y="247"/>
                  <a:pt x="2394" y="241"/>
                  <a:pt x="2387" y="241"/>
                </a:cubicBezTo>
                <a:close/>
                <a:moveTo>
                  <a:pt x="2417" y="241"/>
                </a:moveTo>
                <a:cubicBezTo>
                  <a:pt x="2410" y="241"/>
                  <a:pt x="2404" y="247"/>
                  <a:pt x="2404" y="254"/>
                </a:cubicBezTo>
                <a:cubicBezTo>
                  <a:pt x="2404" y="261"/>
                  <a:pt x="2410" y="267"/>
                  <a:pt x="2417" y="267"/>
                </a:cubicBezTo>
                <a:cubicBezTo>
                  <a:pt x="2424" y="267"/>
                  <a:pt x="2429" y="261"/>
                  <a:pt x="2429" y="254"/>
                </a:cubicBezTo>
                <a:cubicBezTo>
                  <a:pt x="2429" y="247"/>
                  <a:pt x="2424" y="241"/>
                  <a:pt x="2417" y="241"/>
                </a:cubicBezTo>
                <a:close/>
                <a:moveTo>
                  <a:pt x="2446" y="241"/>
                </a:moveTo>
                <a:cubicBezTo>
                  <a:pt x="2439" y="241"/>
                  <a:pt x="2434" y="247"/>
                  <a:pt x="2434" y="254"/>
                </a:cubicBezTo>
                <a:cubicBezTo>
                  <a:pt x="2434" y="261"/>
                  <a:pt x="2439" y="267"/>
                  <a:pt x="2446" y="267"/>
                </a:cubicBezTo>
                <a:cubicBezTo>
                  <a:pt x="2453" y="267"/>
                  <a:pt x="2459" y="261"/>
                  <a:pt x="2459" y="254"/>
                </a:cubicBezTo>
                <a:cubicBezTo>
                  <a:pt x="2459" y="247"/>
                  <a:pt x="2453" y="241"/>
                  <a:pt x="2446" y="241"/>
                </a:cubicBezTo>
                <a:close/>
                <a:moveTo>
                  <a:pt x="2476" y="241"/>
                </a:moveTo>
                <a:cubicBezTo>
                  <a:pt x="2469" y="241"/>
                  <a:pt x="2463" y="247"/>
                  <a:pt x="2463" y="254"/>
                </a:cubicBezTo>
                <a:cubicBezTo>
                  <a:pt x="2463" y="261"/>
                  <a:pt x="2469" y="267"/>
                  <a:pt x="2476" y="267"/>
                </a:cubicBezTo>
                <a:cubicBezTo>
                  <a:pt x="2483" y="267"/>
                  <a:pt x="2489" y="261"/>
                  <a:pt x="2489" y="254"/>
                </a:cubicBezTo>
                <a:cubicBezTo>
                  <a:pt x="2489" y="247"/>
                  <a:pt x="2483" y="241"/>
                  <a:pt x="2476" y="241"/>
                </a:cubicBezTo>
                <a:close/>
                <a:moveTo>
                  <a:pt x="2506" y="241"/>
                </a:moveTo>
                <a:cubicBezTo>
                  <a:pt x="2499" y="241"/>
                  <a:pt x="2493" y="247"/>
                  <a:pt x="2493" y="254"/>
                </a:cubicBezTo>
                <a:cubicBezTo>
                  <a:pt x="2493" y="261"/>
                  <a:pt x="2499" y="267"/>
                  <a:pt x="2506" y="267"/>
                </a:cubicBezTo>
                <a:cubicBezTo>
                  <a:pt x="2513" y="267"/>
                  <a:pt x="2518" y="261"/>
                  <a:pt x="2518" y="254"/>
                </a:cubicBezTo>
                <a:cubicBezTo>
                  <a:pt x="2518" y="247"/>
                  <a:pt x="2513" y="241"/>
                  <a:pt x="2506" y="241"/>
                </a:cubicBezTo>
                <a:close/>
                <a:moveTo>
                  <a:pt x="2535" y="241"/>
                </a:moveTo>
                <a:cubicBezTo>
                  <a:pt x="2528" y="241"/>
                  <a:pt x="2523" y="247"/>
                  <a:pt x="2523" y="254"/>
                </a:cubicBezTo>
                <a:cubicBezTo>
                  <a:pt x="2523" y="261"/>
                  <a:pt x="2528" y="267"/>
                  <a:pt x="2535" y="267"/>
                </a:cubicBezTo>
                <a:cubicBezTo>
                  <a:pt x="2542" y="267"/>
                  <a:pt x="2548" y="261"/>
                  <a:pt x="2548" y="254"/>
                </a:cubicBezTo>
                <a:cubicBezTo>
                  <a:pt x="2548" y="247"/>
                  <a:pt x="2542" y="241"/>
                  <a:pt x="2535" y="241"/>
                </a:cubicBezTo>
                <a:close/>
                <a:moveTo>
                  <a:pt x="2565" y="241"/>
                </a:moveTo>
                <a:cubicBezTo>
                  <a:pt x="2558" y="241"/>
                  <a:pt x="2552" y="247"/>
                  <a:pt x="2552" y="254"/>
                </a:cubicBezTo>
                <a:cubicBezTo>
                  <a:pt x="2552" y="261"/>
                  <a:pt x="2558" y="267"/>
                  <a:pt x="2565" y="267"/>
                </a:cubicBezTo>
                <a:cubicBezTo>
                  <a:pt x="2572" y="267"/>
                  <a:pt x="2578" y="261"/>
                  <a:pt x="2578" y="254"/>
                </a:cubicBezTo>
                <a:cubicBezTo>
                  <a:pt x="2578" y="247"/>
                  <a:pt x="2572" y="241"/>
                  <a:pt x="2565" y="241"/>
                </a:cubicBezTo>
                <a:close/>
                <a:moveTo>
                  <a:pt x="2595" y="241"/>
                </a:moveTo>
                <a:cubicBezTo>
                  <a:pt x="2588" y="241"/>
                  <a:pt x="2582" y="247"/>
                  <a:pt x="2582" y="254"/>
                </a:cubicBezTo>
                <a:cubicBezTo>
                  <a:pt x="2582" y="261"/>
                  <a:pt x="2588" y="267"/>
                  <a:pt x="2595" y="267"/>
                </a:cubicBezTo>
                <a:cubicBezTo>
                  <a:pt x="2602" y="267"/>
                  <a:pt x="2607" y="261"/>
                  <a:pt x="2607" y="254"/>
                </a:cubicBezTo>
                <a:cubicBezTo>
                  <a:pt x="2607" y="247"/>
                  <a:pt x="2602" y="241"/>
                  <a:pt x="2595" y="241"/>
                </a:cubicBezTo>
                <a:close/>
                <a:moveTo>
                  <a:pt x="2624" y="241"/>
                </a:moveTo>
                <a:cubicBezTo>
                  <a:pt x="2617" y="241"/>
                  <a:pt x="2612" y="247"/>
                  <a:pt x="2612" y="254"/>
                </a:cubicBezTo>
                <a:cubicBezTo>
                  <a:pt x="2612" y="261"/>
                  <a:pt x="2617" y="267"/>
                  <a:pt x="2624" y="267"/>
                </a:cubicBezTo>
                <a:cubicBezTo>
                  <a:pt x="2631" y="267"/>
                  <a:pt x="2637" y="261"/>
                  <a:pt x="2637" y="254"/>
                </a:cubicBezTo>
                <a:cubicBezTo>
                  <a:pt x="2637" y="247"/>
                  <a:pt x="2631" y="241"/>
                  <a:pt x="2624" y="241"/>
                </a:cubicBezTo>
                <a:close/>
                <a:moveTo>
                  <a:pt x="2713" y="241"/>
                </a:moveTo>
                <a:cubicBezTo>
                  <a:pt x="2706" y="241"/>
                  <a:pt x="2701" y="247"/>
                  <a:pt x="2701" y="254"/>
                </a:cubicBezTo>
                <a:cubicBezTo>
                  <a:pt x="2701" y="261"/>
                  <a:pt x="2706" y="267"/>
                  <a:pt x="2713" y="267"/>
                </a:cubicBezTo>
                <a:cubicBezTo>
                  <a:pt x="2720" y="267"/>
                  <a:pt x="2726" y="261"/>
                  <a:pt x="2726" y="254"/>
                </a:cubicBezTo>
                <a:cubicBezTo>
                  <a:pt x="2726" y="247"/>
                  <a:pt x="2720" y="241"/>
                  <a:pt x="2713" y="241"/>
                </a:cubicBezTo>
                <a:close/>
                <a:moveTo>
                  <a:pt x="2773" y="241"/>
                </a:moveTo>
                <a:cubicBezTo>
                  <a:pt x="2766" y="241"/>
                  <a:pt x="2760" y="247"/>
                  <a:pt x="2760" y="254"/>
                </a:cubicBezTo>
                <a:cubicBezTo>
                  <a:pt x="2760" y="261"/>
                  <a:pt x="2766" y="267"/>
                  <a:pt x="2773" y="267"/>
                </a:cubicBezTo>
                <a:cubicBezTo>
                  <a:pt x="2780" y="267"/>
                  <a:pt x="2785" y="261"/>
                  <a:pt x="2785" y="254"/>
                </a:cubicBezTo>
                <a:cubicBezTo>
                  <a:pt x="2785" y="247"/>
                  <a:pt x="2780" y="241"/>
                  <a:pt x="2773" y="241"/>
                </a:cubicBezTo>
                <a:close/>
                <a:moveTo>
                  <a:pt x="132" y="271"/>
                </a:moveTo>
                <a:cubicBezTo>
                  <a:pt x="125" y="271"/>
                  <a:pt x="119" y="277"/>
                  <a:pt x="119" y="284"/>
                </a:cubicBezTo>
                <a:cubicBezTo>
                  <a:pt x="119" y="291"/>
                  <a:pt x="125" y="297"/>
                  <a:pt x="132" y="297"/>
                </a:cubicBezTo>
                <a:cubicBezTo>
                  <a:pt x="139" y="297"/>
                  <a:pt x="144" y="291"/>
                  <a:pt x="144" y="284"/>
                </a:cubicBezTo>
                <a:cubicBezTo>
                  <a:pt x="144" y="277"/>
                  <a:pt x="139" y="271"/>
                  <a:pt x="132" y="271"/>
                </a:cubicBezTo>
                <a:close/>
                <a:moveTo>
                  <a:pt x="161" y="271"/>
                </a:moveTo>
                <a:cubicBezTo>
                  <a:pt x="154" y="271"/>
                  <a:pt x="149" y="277"/>
                  <a:pt x="149" y="284"/>
                </a:cubicBezTo>
                <a:cubicBezTo>
                  <a:pt x="149" y="291"/>
                  <a:pt x="154" y="297"/>
                  <a:pt x="161" y="297"/>
                </a:cubicBezTo>
                <a:cubicBezTo>
                  <a:pt x="168" y="297"/>
                  <a:pt x="174" y="291"/>
                  <a:pt x="174" y="284"/>
                </a:cubicBezTo>
                <a:cubicBezTo>
                  <a:pt x="174" y="277"/>
                  <a:pt x="168" y="271"/>
                  <a:pt x="161" y="271"/>
                </a:cubicBezTo>
                <a:close/>
                <a:moveTo>
                  <a:pt x="191" y="271"/>
                </a:moveTo>
                <a:cubicBezTo>
                  <a:pt x="184" y="271"/>
                  <a:pt x="178" y="277"/>
                  <a:pt x="178" y="284"/>
                </a:cubicBezTo>
                <a:cubicBezTo>
                  <a:pt x="178" y="291"/>
                  <a:pt x="184" y="297"/>
                  <a:pt x="191" y="297"/>
                </a:cubicBezTo>
                <a:cubicBezTo>
                  <a:pt x="198" y="297"/>
                  <a:pt x="204" y="291"/>
                  <a:pt x="204" y="284"/>
                </a:cubicBezTo>
                <a:cubicBezTo>
                  <a:pt x="204" y="277"/>
                  <a:pt x="198" y="271"/>
                  <a:pt x="191" y="271"/>
                </a:cubicBezTo>
                <a:close/>
                <a:moveTo>
                  <a:pt x="221" y="271"/>
                </a:moveTo>
                <a:cubicBezTo>
                  <a:pt x="214" y="271"/>
                  <a:pt x="208" y="277"/>
                  <a:pt x="208" y="284"/>
                </a:cubicBezTo>
                <a:cubicBezTo>
                  <a:pt x="208" y="291"/>
                  <a:pt x="214" y="297"/>
                  <a:pt x="221" y="297"/>
                </a:cubicBezTo>
                <a:cubicBezTo>
                  <a:pt x="228" y="297"/>
                  <a:pt x="234" y="291"/>
                  <a:pt x="234" y="284"/>
                </a:cubicBezTo>
                <a:cubicBezTo>
                  <a:pt x="234" y="277"/>
                  <a:pt x="228" y="271"/>
                  <a:pt x="221" y="271"/>
                </a:cubicBezTo>
                <a:close/>
                <a:moveTo>
                  <a:pt x="250" y="271"/>
                </a:moveTo>
                <a:cubicBezTo>
                  <a:pt x="243" y="271"/>
                  <a:pt x="238" y="277"/>
                  <a:pt x="238" y="284"/>
                </a:cubicBezTo>
                <a:cubicBezTo>
                  <a:pt x="238" y="291"/>
                  <a:pt x="243" y="297"/>
                  <a:pt x="250" y="297"/>
                </a:cubicBezTo>
                <a:cubicBezTo>
                  <a:pt x="257" y="297"/>
                  <a:pt x="263" y="291"/>
                  <a:pt x="263" y="284"/>
                </a:cubicBezTo>
                <a:cubicBezTo>
                  <a:pt x="263" y="277"/>
                  <a:pt x="257" y="271"/>
                  <a:pt x="250" y="271"/>
                </a:cubicBezTo>
                <a:close/>
                <a:moveTo>
                  <a:pt x="428" y="271"/>
                </a:moveTo>
                <a:cubicBezTo>
                  <a:pt x="421" y="271"/>
                  <a:pt x="416" y="277"/>
                  <a:pt x="416" y="284"/>
                </a:cubicBezTo>
                <a:cubicBezTo>
                  <a:pt x="416" y="291"/>
                  <a:pt x="421" y="297"/>
                  <a:pt x="428" y="297"/>
                </a:cubicBezTo>
                <a:cubicBezTo>
                  <a:pt x="436" y="297"/>
                  <a:pt x="441" y="291"/>
                  <a:pt x="441" y="284"/>
                </a:cubicBezTo>
                <a:cubicBezTo>
                  <a:pt x="441" y="277"/>
                  <a:pt x="436" y="271"/>
                  <a:pt x="428" y="271"/>
                </a:cubicBezTo>
                <a:close/>
                <a:moveTo>
                  <a:pt x="458" y="271"/>
                </a:moveTo>
                <a:cubicBezTo>
                  <a:pt x="451" y="271"/>
                  <a:pt x="445" y="277"/>
                  <a:pt x="445" y="284"/>
                </a:cubicBezTo>
                <a:cubicBezTo>
                  <a:pt x="445" y="291"/>
                  <a:pt x="451" y="297"/>
                  <a:pt x="458" y="297"/>
                </a:cubicBezTo>
                <a:cubicBezTo>
                  <a:pt x="465" y="297"/>
                  <a:pt x="471" y="291"/>
                  <a:pt x="471" y="284"/>
                </a:cubicBezTo>
                <a:cubicBezTo>
                  <a:pt x="471" y="277"/>
                  <a:pt x="465" y="271"/>
                  <a:pt x="458" y="271"/>
                </a:cubicBezTo>
                <a:close/>
                <a:moveTo>
                  <a:pt x="488" y="271"/>
                </a:moveTo>
                <a:cubicBezTo>
                  <a:pt x="481" y="271"/>
                  <a:pt x="475" y="277"/>
                  <a:pt x="475" y="284"/>
                </a:cubicBezTo>
                <a:cubicBezTo>
                  <a:pt x="475" y="291"/>
                  <a:pt x="481" y="297"/>
                  <a:pt x="488" y="297"/>
                </a:cubicBezTo>
                <a:cubicBezTo>
                  <a:pt x="495" y="297"/>
                  <a:pt x="501" y="291"/>
                  <a:pt x="501" y="284"/>
                </a:cubicBezTo>
                <a:cubicBezTo>
                  <a:pt x="501" y="277"/>
                  <a:pt x="495" y="271"/>
                  <a:pt x="488" y="271"/>
                </a:cubicBezTo>
                <a:close/>
                <a:moveTo>
                  <a:pt x="517" y="271"/>
                </a:moveTo>
                <a:cubicBezTo>
                  <a:pt x="510" y="271"/>
                  <a:pt x="505" y="277"/>
                  <a:pt x="505" y="284"/>
                </a:cubicBezTo>
                <a:cubicBezTo>
                  <a:pt x="505" y="291"/>
                  <a:pt x="510" y="297"/>
                  <a:pt x="517" y="297"/>
                </a:cubicBezTo>
                <a:cubicBezTo>
                  <a:pt x="525" y="297"/>
                  <a:pt x="530" y="291"/>
                  <a:pt x="530" y="284"/>
                </a:cubicBezTo>
                <a:cubicBezTo>
                  <a:pt x="530" y="277"/>
                  <a:pt x="525" y="271"/>
                  <a:pt x="517" y="271"/>
                </a:cubicBezTo>
                <a:close/>
                <a:moveTo>
                  <a:pt x="547" y="271"/>
                </a:moveTo>
                <a:cubicBezTo>
                  <a:pt x="540" y="271"/>
                  <a:pt x="534" y="277"/>
                  <a:pt x="534" y="284"/>
                </a:cubicBezTo>
                <a:cubicBezTo>
                  <a:pt x="534" y="291"/>
                  <a:pt x="540" y="297"/>
                  <a:pt x="547" y="297"/>
                </a:cubicBezTo>
                <a:cubicBezTo>
                  <a:pt x="554" y="297"/>
                  <a:pt x="560" y="291"/>
                  <a:pt x="560" y="284"/>
                </a:cubicBezTo>
                <a:cubicBezTo>
                  <a:pt x="560" y="277"/>
                  <a:pt x="554" y="271"/>
                  <a:pt x="547" y="271"/>
                </a:cubicBezTo>
                <a:close/>
                <a:moveTo>
                  <a:pt x="577" y="271"/>
                </a:moveTo>
                <a:cubicBezTo>
                  <a:pt x="570" y="271"/>
                  <a:pt x="564" y="277"/>
                  <a:pt x="564" y="284"/>
                </a:cubicBezTo>
                <a:cubicBezTo>
                  <a:pt x="564" y="291"/>
                  <a:pt x="570" y="297"/>
                  <a:pt x="577" y="297"/>
                </a:cubicBezTo>
                <a:cubicBezTo>
                  <a:pt x="584" y="297"/>
                  <a:pt x="590" y="291"/>
                  <a:pt x="590" y="284"/>
                </a:cubicBezTo>
                <a:cubicBezTo>
                  <a:pt x="590" y="277"/>
                  <a:pt x="584" y="271"/>
                  <a:pt x="577" y="271"/>
                </a:cubicBezTo>
                <a:close/>
                <a:moveTo>
                  <a:pt x="607" y="271"/>
                </a:moveTo>
                <a:cubicBezTo>
                  <a:pt x="599" y="271"/>
                  <a:pt x="594" y="277"/>
                  <a:pt x="594" y="284"/>
                </a:cubicBezTo>
                <a:cubicBezTo>
                  <a:pt x="594" y="291"/>
                  <a:pt x="599" y="297"/>
                  <a:pt x="607" y="297"/>
                </a:cubicBezTo>
                <a:cubicBezTo>
                  <a:pt x="614" y="297"/>
                  <a:pt x="619" y="291"/>
                  <a:pt x="619" y="284"/>
                </a:cubicBezTo>
                <a:cubicBezTo>
                  <a:pt x="619" y="277"/>
                  <a:pt x="614" y="271"/>
                  <a:pt x="607" y="271"/>
                </a:cubicBezTo>
                <a:close/>
                <a:moveTo>
                  <a:pt x="636" y="271"/>
                </a:moveTo>
                <a:cubicBezTo>
                  <a:pt x="629" y="271"/>
                  <a:pt x="623" y="277"/>
                  <a:pt x="623" y="284"/>
                </a:cubicBezTo>
                <a:cubicBezTo>
                  <a:pt x="623" y="291"/>
                  <a:pt x="629" y="297"/>
                  <a:pt x="636" y="297"/>
                </a:cubicBezTo>
                <a:cubicBezTo>
                  <a:pt x="643" y="297"/>
                  <a:pt x="649" y="291"/>
                  <a:pt x="649" y="284"/>
                </a:cubicBezTo>
                <a:cubicBezTo>
                  <a:pt x="649" y="277"/>
                  <a:pt x="643" y="271"/>
                  <a:pt x="636" y="271"/>
                </a:cubicBezTo>
                <a:close/>
                <a:moveTo>
                  <a:pt x="666" y="271"/>
                </a:moveTo>
                <a:cubicBezTo>
                  <a:pt x="659" y="271"/>
                  <a:pt x="653" y="277"/>
                  <a:pt x="653" y="284"/>
                </a:cubicBezTo>
                <a:cubicBezTo>
                  <a:pt x="653" y="291"/>
                  <a:pt x="659" y="297"/>
                  <a:pt x="666" y="297"/>
                </a:cubicBezTo>
                <a:cubicBezTo>
                  <a:pt x="673" y="297"/>
                  <a:pt x="679" y="291"/>
                  <a:pt x="679" y="284"/>
                </a:cubicBezTo>
                <a:cubicBezTo>
                  <a:pt x="679" y="277"/>
                  <a:pt x="673" y="271"/>
                  <a:pt x="666" y="271"/>
                </a:cubicBezTo>
                <a:close/>
                <a:moveTo>
                  <a:pt x="696" y="271"/>
                </a:moveTo>
                <a:cubicBezTo>
                  <a:pt x="688" y="271"/>
                  <a:pt x="683" y="277"/>
                  <a:pt x="683" y="284"/>
                </a:cubicBezTo>
                <a:cubicBezTo>
                  <a:pt x="683" y="291"/>
                  <a:pt x="688" y="297"/>
                  <a:pt x="696" y="297"/>
                </a:cubicBezTo>
                <a:cubicBezTo>
                  <a:pt x="703" y="297"/>
                  <a:pt x="708" y="291"/>
                  <a:pt x="708" y="284"/>
                </a:cubicBezTo>
                <a:cubicBezTo>
                  <a:pt x="708" y="277"/>
                  <a:pt x="703" y="271"/>
                  <a:pt x="696" y="271"/>
                </a:cubicBezTo>
                <a:close/>
                <a:moveTo>
                  <a:pt x="725" y="271"/>
                </a:moveTo>
                <a:cubicBezTo>
                  <a:pt x="718" y="271"/>
                  <a:pt x="712" y="277"/>
                  <a:pt x="712" y="284"/>
                </a:cubicBezTo>
                <a:cubicBezTo>
                  <a:pt x="712" y="291"/>
                  <a:pt x="718" y="297"/>
                  <a:pt x="725" y="297"/>
                </a:cubicBezTo>
                <a:cubicBezTo>
                  <a:pt x="732" y="297"/>
                  <a:pt x="738" y="291"/>
                  <a:pt x="738" y="284"/>
                </a:cubicBezTo>
                <a:cubicBezTo>
                  <a:pt x="738" y="277"/>
                  <a:pt x="732" y="271"/>
                  <a:pt x="725" y="271"/>
                </a:cubicBezTo>
                <a:close/>
                <a:moveTo>
                  <a:pt x="755" y="271"/>
                </a:moveTo>
                <a:cubicBezTo>
                  <a:pt x="748" y="271"/>
                  <a:pt x="742" y="277"/>
                  <a:pt x="742" y="284"/>
                </a:cubicBezTo>
                <a:cubicBezTo>
                  <a:pt x="742" y="291"/>
                  <a:pt x="748" y="297"/>
                  <a:pt x="755" y="297"/>
                </a:cubicBezTo>
                <a:cubicBezTo>
                  <a:pt x="762" y="297"/>
                  <a:pt x="768" y="291"/>
                  <a:pt x="768" y="284"/>
                </a:cubicBezTo>
                <a:cubicBezTo>
                  <a:pt x="768" y="277"/>
                  <a:pt x="762" y="271"/>
                  <a:pt x="755" y="271"/>
                </a:cubicBezTo>
                <a:close/>
                <a:moveTo>
                  <a:pt x="785" y="271"/>
                </a:moveTo>
                <a:cubicBezTo>
                  <a:pt x="778" y="271"/>
                  <a:pt x="772" y="277"/>
                  <a:pt x="772" y="284"/>
                </a:cubicBezTo>
                <a:cubicBezTo>
                  <a:pt x="772" y="291"/>
                  <a:pt x="778" y="297"/>
                  <a:pt x="785" y="297"/>
                </a:cubicBezTo>
                <a:cubicBezTo>
                  <a:pt x="792" y="297"/>
                  <a:pt x="797" y="291"/>
                  <a:pt x="797" y="284"/>
                </a:cubicBezTo>
                <a:cubicBezTo>
                  <a:pt x="797" y="277"/>
                  <a:pt x="792" y="271"/>
                  <a:pt x="785" y="271"/>
                </a:cubicBezTo>
                <a:close/>
                <a:moveTo>
                  <a:pt x="814" y="271"/>
                </a:moveTo>
                <a:cubicBezTo>
                  <a:pt x="807" y="271"/>
                  <a:pt x="801" y="277"/>
                  <a:pt x="801" y="284"/>
                </a:cubicBezTo>
                <a:cubicBezTo>
                  <a:pt x="801" y="291"/>
                  <a:pt x="807" y="297"/>
                  <a:pt x="814" y="297"/>
                </a:cubicBezTo>
                <a:cubicBezTo>
                  <a:pt x="821" y="297"/>
                  <a:pt x="827" y="291"/>
                  <a:pt x="827" y="284"/>
                </a:cubicBezTo>
                <a:cubicBezTo>
                  <a:pt x="827" y="277"/>
                  <a:pt x="821" y="271"/>
                  <a:pt x="814" y="271"/>
                </a:cubicBezTo>
                <a:close/>
                <a:moveTo>
                  <a:pt x="874" y="271"/>
                </a:moveTo>
                <a:cubicBezTo>
                  <a:pt x="867" y="271"/>
                  <a:pt x="861" y="277"/>
                  <a:pt x="861" y="284"/>
                </a:cubicBezTo>
                <a:cubicBezTo>
                  <a:pt x="861" y="291"/>
                  <a:pt x="867" y="297"/>
                  <a:pt x="874" y="297"/>
                </a:cubicBezTo>
                <a:cubicBezTo>
                  <a:pt x="881" y="297"/>
                  <a:pt x="886" y="291"/>
                  <a:pt x="886" y="284"/>
                </a:cubicBezTo>
                <a:cubicBezTo>
                  <a:pt x="886" y="277"/>
                  <a:pt x="881" y="271"/>
                  <a:pt x="874" y="271"/>
                </a:cubicBezTo>
                <a:close/>
                <a:moveTo>
                  <a:pt x="903" y="271"/>
                </a:moveTo>
                <a:cubicBezTo>
                  <a:pt x="896" y="271"/>
                  <a:pt x="891" y="277"/>
                  <a:pt x="891" y="284"/>
                </a:cubicBezTo>
                <a:cubicBezTo>
                  <a:pt x="891" y="291"/>
                  <a:pt x="896" y="297"/>
                  <a:pt x="903" y="297"/>
                </a:cubicBezTo>
                <a:cubicBezTo>
                  <a:pt x="910" y="297"/>
                  <a:pt x="916" y="291"/>
                  <a:pt x="916" y="284"/>
                </a:cubicBezTo>
                <a:cubicBezTo>
                  <a:pt x="916" y="277"/>
                  <a:pt x="910" y="271"/>
                  <a:pt x="903" y="271"/>
                </a:cubicBezTo>
                <a:close/>
                <a:moveTo>
                  <a:pt x="933" y="271"/>
                </a:moveTo>
                <a:cubicBezTo>
                  <a:pt x="926" y="271"/>
                  <a:pt x="920" y="277"/>
                  <a:pt x="920" y="284"/>
                </a:cubicBezTo>
                <a:cubicBezTo>
                  <a:pt x="920" y="291"/>
                  <a:pt x="926" y="297"/>
                  <a:pt x="933" y="297"/>
                </a:cubicBezTo>
                <a:cubicBezTo>
                  <a:pt x="940" y="297"/>
                  <a:pt x="946" y="291"/>
                  <a:pt x="946" y="284"/>
                </a:cubicBezTo>
                <a:cubicBezTo>
                  <a:pt x="946" y="277"/>
                  <a:pt x="940" y="271"/>
                  <a:pt x="933" y="271"/>
                </a:cubicBezTo>
                <a:close/>
                <a:moveTo>
                  <a:pt x="963" y="271"/>
                </a:moveTo>
                <a:cubicBezTo>
                  <a:pt x="956" y="271"/>
                  <a:pt x="950" y="277"/>
                  <a:pt x="950" y="284"/>
                </a:cubicBezTo>
                <a:cubicBezTo>
                  <a:pt x="950" y="291"/>
                  <a:pt x="956" y="297"/>
                  <a:pt x="963" y="297"/>
                </a:cubicBezTo>
                <a:cubicBezTo>
                  <a:pt x="970" y="297"/>
                  <a:pt x="975" y="291"/>
                  <a:pt x="975" y="284"/>
                </a:cubicBezTo>
                <a:cubicBezTo>
                  <a:pt x="975" y="277"/>
                  <a:pt x="970" y="271"/>
                  <a:pt x="963" y="271"/>
                </a:cubicBezTo>
                <a:close/>
                <a:moveTo>
                  <a:pt x="992" y="271"/>
                </a:moveTo>
                <a:cubicBezTo>
                  <a:pt x="985" y="271"/>
                  <a:pt x="980" y="277"/>
                  <a:pt x="980" y="284"/>
                </a:cubicBezTo>
                <a:cubicBezTo>
                  <a:pt x="980" y="291"/>
                  <a:pt x="985" y="297"/>
                  <a:pt x="992" y="297"/>
                </a:cubicBezTo>
                <a:cubicBezTo>
                  <a:pt x="999" y="297"/>
                  <a:pt x="1005" y="291"/>
                  <a:pt x="1005" y="284"/>
                </a:cubicBezTo>
                <a:cubicBezTo>
                  <a:pt x="1005" y="277"/>
                  <a:pt x="999" y="271"/>
                  <a:pt x="992" y="271"/>
                </a:cubicBezTo>
                <a:close/>
                <a:moveTo>
                  <a:pt x="1437" y="271"/>
                </a:moveTo>
                <a:cubicBezTo>
                  <a:pt x="1430" y="271"/>
                  <a:pt x="1425" y="277"/>
                  <a:pt x="1425" y="284"/>
                </a:cubicBezTo>
                <a:cubicBezTo>
                  <a:pt x="1425" y="291"/>
                  <a:pt x="1430" y="297"/>
                  <a:pt x="1437" y="297"/>
                </a:cubicBezTo>
                <a:cubicBezTo>
                  <a:pt x="1444" y="297"/>
                  <a:pt x="1450" y="291"/>
                  <a:pt x="1450" y="284"/>
                </a:cubicBezTo>
                <a:cubicBezTo>
                  <a:pt x="1450" y="277"/>
                  <a:pt x="1444" y="271"/>
                  <a:pt x="1437" y="271"/>
                </a:cubicBezTo>
                <a:close/>
                <a:moveTo>
                  <a:pt x="1467" y="271"/>
                </a:moveTo>
                <a:cubicBezTo>
                  <a:pt x="1460" y="271"/>
                  <a:pt x="1454" y="277"/>
                  <a:pt x="1454" y="284"/>
                </a:cubicBezTo>
                <a:cubicBezTo>
                  <a:pt x="1454" y="291"/>
                  <a:pt x="1460" y="297"/>
                  <a:pt x="1467" y="297"/>
                </a:cubicBezTo>
                <a:cubicBezTo>
                  <a:pt x="1474" y="297"/>
                  <a:pt x="1480" y="291"/>
                  <a:pt x="1480" y="284"/>
                </a:cubicBezTo>
                <a:cubicBezTo>
                  <a:pt x="1480" y="277"/>
                  <a:pt x="1474" y="271"/>
                  <a:pt x="1467" y="271"/>
                </a:cubicBezTo>
                <a:close/>
                <a:moveTo>
                  <a:pt x="1586" y="271"/>
                </a:moveTo>
                <a:cubicBezTo>
                  <a:pt x="1579" y="271"/>
                  <a:pt x="1573" y="277"/>
                  <a:pt x="1573" y="284"/>
                </a:cubicBezTo>
                <a:cubicBezTo>
                  <a:pt x="1573" y="291"/>
                  <a:pt x="1579" y="297"/>
                  <a:pt x="1586" y="297"/>
                </a:cubicBezTo>
                <a:cubicBezTo>
                  <a:pt x="1593" y="297"/>
                  <a:pt x="1599" y="291"/>
                  <a:pt x="1599" y="284"/>
                </a:cubicBezTo>
                <a:cubicBezTo>
                  <a:pt x="1599" y="277"/>
                  <a:pt x="1593" y="271"/>
                  <a:pt x="1586" y="271"/>
                </a:cubicBezTo>
                <a:close/>
                <a:moveTo>
                  <a:pt x="1615" y="271"/>
                </a:moveTo>
                <a:cubicBezTo>
                  <a:pt x="1608" y="271"/>
                  <a:pt x="1603" y="277"/>
                  <a:pt x="1603" y="284"/>
                </a:cubicBezTo>
                <a:cubicBezTo>
                  <a:pt x="1603" y="291"/>
                  <a:pt x="1608" y="297"/>
                  <a:pt x="1615" y="297"/>
                </a:cubicBezTo>
                <a:cubicBezTo>
                  <a:pt x="1623" y="297"/>
                  <a:pt x="1628" y="291"/>
                  <a:pt x="1628" y="284"/>
                </a:cubicBezTo>
                <a:cubicBezTo>
                  <a:pt x="1628" y="277"/>
                  <a:pt x="1623" y="271"/>
                  <a:pt x="1615" y="271"/>
                </a:cubicBezTo>
                <a:close/>
                <a:moveTo>
                  <a:pt x="1645" y="271"/>
                </a:moveTo>
                <a:cubicBezTo>
                  <a:pt x="1638" y="271"/>
                  <a:pt x="1632" y="277"/>
                  <a:pt x="1632" y="284"/>
                </a:cubicBezTo>
                <a:cubicBezTo>
                  <a:pt x="1632" y="291"/>
                  <a:pt x="1638" y="297"/>
                  <a:pt x="1645" y="297"/>
                </a:cubicBezTo>
                <a:cubicBezTo>
                  <a:pt x="1652" y="297"/>
                  <a:pt x="1658" y="291"/>
                  <a:pt x="1658" y="284"/>
                </a:cubicBezTo>
                <a:cubicBezTo>
                  <a:pt x="1658" y="277"/>
                  <a:pt x="1652" y="271"/>
                  <a:pt x="1645" y="271"/>
                </a:cubicBezTo>
                <a:close/>
                <a:moveTo>
                  <a:pt x="1675" y="271"/>
                </a:moveTo>
                <a:cubicBezTo>
                  <a:pt x="1668" y="271"/>
                  <a:pt x="1662" y="277"/>
                  <a:pt x="1662" y="284"/>
                </a:cubicBezTo>
                <a:cubicBezTo>
                  <a:pt x="1662" y="291"/>
                  <a:pt x="1668" y="297"/>
                  <a:pt x="1675" y="297"/>
                </a:cubicBezTo>
                <a:cubicBezTo>
                  <a:pt x="1682" y="297"/>
                  <a:pt x="1688" y="291"/>
                  <a:pt x="1688" y="284"/>
                </a:cubicBezTo>
                <a:cubicBezTo>
                  <a:pt x="1688" y="277"/>
                  <a:pt x="1682" y="271"/>
                  <a:pt x="1675" y="271"/>
                </a:cubicBezTo>
                <a:close/>
                <a:moveTo>
                  <a:pt x="1704" y="271"/>
                </a:moveTo>
                <a:cubicBezTo>
                  <a:pt x="1697" y="271"/>
                  <a:pt x="1692" y="277"/>
                  <a:pt x="1692" y="284"/>
                </a:cubicBezTo>
                <a:cubicBezTo>
                  <a:pt x="1692" y="291"/>
                  <a:pt x="1697" y="297"/>
                  <a:pt x="1704" y="297"/>
                </a:cubicBezTo>
                <a:cubicBezTo>
                  <a:pt x="1712" y="297"/>
                  <a:pt x="1717" y="291"/>
                  <a:pt x="1717" y="284"/>
                </a:cubicBezTo>
                <a:cubicBezTo>
                  <a:pt x="1717" y="277"/>
                  <a:pt x="1712" y="271"/>
                  <a:pt x="1704" y="271"/>
                </a:cubicBezTo>
                <a:close/>
                <a:moveTo>
                  <a:pt x="1734" y="271"/>
                </a:moveTo>
                <a:cubicBezTo>
                  <a:pt x="1727" y="271"/>
                  <a:pt x="1721" y="277"/>
                  <a:pt x="1721" y="284"/>
                </a:cubicBezTo>
                <a:cubicBezTo>
                  <a:pt x="1721" y="291"/>
                  <a:pt x="1727" y="297"/>
                  <a:pt x="1734" y="297"/>
                </a:cubicBezTo>
                <a:cubicBezTo>
                  <a:pt x="1741" y="297"/>
                  <a:pt x="1747" y="291"/>
                  <a:pt x="1747" y="284"/>
                </a:cubicBezTo>
                <a:cubicBezTo>
                  <a:pt x="1747" y="277"/>
                  <a:pt x="1741" y="271"/>
                  <a:pt x="1734" y="271"/>
                </a:cubicBezTo>
                <a:close/>
                <a:moveTo>
                  <a:pt x="1764" y="271"/>
                </a:moveTo>
                <a:cubicBezTo>
                  <a:pt x="1757" y="271"/>
                  <a:pt x="1751" y="277"/>
                  <a:pt x="1751" y="284"/>
                </a:cubicBezTo>
                <a:cubicBezTo>
                  <a:pt x="1751" y="291"/>
                  <a:pt x="1757" y="297"/>
                  <a:pt x="1764" y="297"/>
                </a:cubicBezTo>
                <a:cubicBezTo>
                  <a:pt x="1771" y="297"/>
                  <a:pt x="1777" y="291"/>
                  <a:pt x="1777" y="284"/>
                </a:cubicBezTo>
                <a:cubicBezTo>
                  <a:pt x="1777" y="277"/>
                  <a:pt x="1771" y="271"/>
                  <a:pt x="1764" y="271"/>
                </a:cubicBezTo>
                <a:close/>
                <a:moveTo>
                  <a:pt x="1793" y="271"/>
                </a:moveTo>
                <a:cubicBezTo>
                  <a:pt x="1786" y="271"/>
                  <a:pt x="1781" y="277"/>
                  <a:pt x="1781" y="284"/>
                </a:cubicBezTo>
                <a:cubicBezTo>
                  <a:pt x="1781" y="291"/>
                  <a:pt x="1786" y="297"/>
                  <a:pt x="1793" y="297"/>
                </a:cubicBezTo>
                <a:cubicBezTo>
                  <a:pt x="1801" y="297"/>
                  <a:pt x="1806" y="291"/>
                  <a:pt x="1806" y="284"/>
                </a:cubicBezTo>
                <a:cubicBezTo>
                  <a:pt x="1806" y="277"/>
                  <a:pt x="1801" y="271"/>
                  <a:pt x="1793" y="271"/>
                </a:cubicBezTo>
                <a:close/>
                <a:moveTo>
                  <a:pt x="1823" y="271"/>
                </a:moveTo>
                <a:cubicBezTo>
                  <a:pt x="1816" y="271"/>
                  <a:pt x="1810" y="277"/>
                  <a:pt x="1810" y="284"/>
                </a:cubicBezTo>
                <a:cubicBezTo>
                  <a:pt x="1810" y="291"/>
                  <a:pt x="1816" y="297"/>
                  <a:pt x="1823" y="297"/>
                </a:cubicBezTo>
                <a:cubicBezTo>
                  <a:pt x="1830" y="297"/>
                  <a:pt x="1836" y="291"/>
                  <a:pt x="1836" y="284"/>
                </a:cubicBezTo>
                <a:cubicBezTo>
                  <a:pt x="1836" y="277"/>
                  <a:pt x="1830" y="271"/>
                  <a:pt x="1823" y="271"/>
                </a:cubicBezTo>
                <a:close/>
                <a:moveTo>
                  <a:pt x="1853" y="271"/>
                </a:moveTo>
                <a:cubicBezTo>
                  <a:pt x="1846" y="271"/>
                  <a:pt x="1840" y="277"/>
                  <a:pt x="1840" y="284"/>
                </a:cubicBezTo>
                <a:cubicBezTo>
                  <a:pt x="1840" y="291"/>
                  <a:pt x="1846" y="297"/>
                  <a:pt x="1853" y="297"/>
                </a:cubicBezTo>
                <a:cubicBezTo>
                  <a:pt x="1860" y="297"/>
                  <a:pt x="1866" y="291"/>
                  <a:pt x="1866" y="284"/>
                </a:cubicBezTo>
                <a:cubicBezTo>
                  <a:pt x="1866" y="277"/>
                  <a:pt x="1860" y="271"/>
                  <a:pt x="1853" y="271"/>
                </a:cubicBezTo>
                <a:close/>
                <a:moveTo>
                  <a:pt x="1883" y="271"/>
                </a:moveTo>
                <a:cubicBezTo>
                  <a:pt x="1875" y="271"/>
                  <a:pt x="1870" y="277"/>
                  <a:pt x="1870" y="284"/>
                </a:cubicBezTo>
                <a:cubicBezTo>
                  <a:pt x="1870" y="291"/>
                  <a:pt x="1875" y="297"/>
                  <a:pt x="1883" y="297"/>
                </a:cubicBezTo>
                <a:cubicBezTo>
                  <a:pt x="1890" y="297"/>
                  <a:pt x="1895" y="291"/>
                  <a:pt x="1895" y="284"/>
                </a:cubicBezTo>
                <a:cubicBezTo>
                  <a:pt x="1895" y="277"/>
                  <a:pt x="1890" y="271"/>
                  <a:pt x="1883" y="271"/>
                </a:cubicBezTo>
                <a:close/>
                <a:moveTo>
                  <a:pt x="1912" y="271"/>
                </a:moveTo>
                <a:cubicBezTo>
                  <a:pt x="1905" y="271"/>
                  <a:pt x="1899" y="277"/>
                  <a:pt x="1899" y="284"/>
                </a:cubicBezTo>
                <a:cubicBezTo>
                  <a:pt x="1899" y="291"/>
                  <a:pt x="1905" y="297"/>
                  <a:pt x="1912" y="297"/>
                </a:cubicBezTo>
                <a:cubicBezTo>
                  <a:pt x="1919" y="297"/>
                  <a:pt x="1925" y="291"/>
                  <a:pt x="1925" y="284"/>
                </a:cubicBezTo>
                <a:cubicBezTo>
                  <a:pt x="1925" y="277"/>
                  <a:pt x="1919" y="271"/>
                  <a:pt x="1912" y="271"/>
                </a:cubicBezTo>
                <a:close/>
                <a:moveTo>
                  <a:pt x="1942" y="271"/>
                </a:moveTo>
                <a:cubicBezTo>
                  <a:pt x="1935" y="271"/>
                  <a:pt x="1929" y="277"/>
                  <a:pt x="1929" y="284"/>
                </a:cubicBezTo>
                <a:cubicBezTo>
                  <a:pt x="1929" y="291"/>
                  <a:pt x="1935" y="297"/>
                  <a:pt x="1942" y="297"/>
                </a:cubicBezTo>
                <a:cubicBezTo>
                  <a:pt x="1949" y="297"/>
                  <a:pt x="1955" y="291"/>
                  <a:pt x="1955" y="284"/>
                </a:cubicBezTo>
                <a:cubicBezTo>
                  <a:pt x="1955" y="277"/>
                  <a:pt x="1949" y="271"/>
                  <a:pt x="1942" y="271"/>
                </a:cubicBezTo>
                <a:close/>
                <a:moveTo>
                  <a:pt x="1972" y="271"/>
                </a:moveTo>
                <a:cubicBezTo>
                  <a:pt x="1964" y="271"/>
                  <a:pt x="1959" y="277"/>
                  <a:pt x="1959" y="284"/>
                </a:cubicBezTo>
                <a:cubicBezTo>
                  <a:pt x="1959" y="291"/>
                  <a:pt x="1964" y="297"/>
                  <a:pt x="1972" y="297"/>
                </a:cubicBezTo>
                <a:cubicBezTo>
                  <a:pt x="1979" y="297"/>
                  <a:pt x="1984" y="291"/>
                  <a:pt x="1984" y="284"/>
                </a:cubicBezTo>
                <a:cubicBezTo>
                  <a:pt x="1984" y="277"/>
                  <a:pt x="1979" y="271"/>
                  <a:pt x="1972" y="271"/>
                </a:cubicBezTo>
                <a:close/>
                <a:moveTo>
                  <a:pt x="2001" y="271"/>
                </a:moveTo>
                <a:cubicBezTo>
                  <a:pt x="1994" y="271"/>
                  <a:pt x="1988" y="277"/>
                  <a:pt x="1988" y="284"/>
                </a:cubicBezTo>
                <a:cubicBezTo>
                  <a:pt x="1988" y="291"/>
                  <a:pt x="1994" y="297"/>
                  <a:pt x="2001" y="297"/>
                </a:cubicBezTo>
                <a:cubicBezTo>
                  <a:pt x="2008" y="297"/>
                  <a:pt x="2014" y="291"/>
                  <a:pt x="2014" y="284"/>
                </a:cubicBezTo>
                <a:cubicBezTo>
                  <a:pt x="2014" y="277"/>
                  <a:pt x="2008" y="271"/>
                  <a:pt x="2001" y="271"/>
                </a:cubicBezTo>
                <a:close/>
                <a:moveTo>
                  <a:pt x="2031" y="271"/>
                </a:moveTo>
                <a:cubicBezTo>
                  <a:pt x="2024" y="271"/>
                  <a:pt x="2018" y="277"/>
                  <a:pt x="2018" y="284"/>
                </a:cubicBezTo>
                <a:cubicBezTo>
                  <a:pt x="2018" y="291"/>
                  <a:pt x="2024" y="297"/>
                  <a:pt x="2031" y="297"/>
                </a:cubicBezTo>
                <a:cubicBezTo>
                  <a:pt x="2038" y="297"/>
                  <a:pt x="2044" y="291"/>
                  <a:pt x="2044" y="284"/>
                </a:cubicBezTo>
                <a:cubicBezTo>
                  <a:pt x="2044" y="277"/>
                  <a:pt x="2038" y="271"/>
                  <a:pt x="2031" y="271"/>
                </a:cubicBezTo>
                <a:close/>
                <a:moveTo>
                  <a:pt x="2061" y="271"/>
                </a:moveTo>
                <a:cubicBezTo>
                  <a:pt x="2053" y="271"/>
                  <a:pt x="2048" y="277"/>
                  <a:pt x="2048" y="284"/>
                </a:cubicBezTo>
                <a:cubicBezTo>
                  <a:pt x="2048" y="291"/>
                  <a:pt x="2053" y="297"/>
                  <a:pt x="2061" y="297"/>
                </a:cubicBezTo>
                <a:cubicBezTo>
                  <a:pt x="2068" y="297"/>
                  <a:pt x="2073" y="291"/>
                  <a:pt x="2073" y="284"/>
                </a:cubicBezTo>
                <a:cubicBezTo>
                  <a:pt x="2073" y="277"/>
                  <a:pt x="2068" y="271"/>
                  <a:pt x="2061" y="271"/>
                </a:cubicBezTo>
                <a:close/>
                <a:moveTo>
                  <a:pt x="2090" y="271"/>
                </a:moveTo>
                <a:cubicBezTo>
                  <a:pt x="2083" y="271"/>
                  <a:pt x="2077" y="277"/>
                  <a:pt x="2077" y="284"/>
                </a:cubicBezTo>
                <a:cubicBezTo>
                  <a:pt x="2077" y="291"/>
                  <a:pt x="2083" y="297"/>
                  <a:pt x="2090" y="297"/>
                </a:cubicBezTo>
                <a:cubicBezTo>
                  <a:pt x="2097" y="297"/>
                  <a:pt x="2103" y="291"/>
                  <a:pt x="2103" y="284"/>
                </a:cubicBezTo>
                <a:cubicBezTo>
                  <a:pt x="2103" y="277"/>
                  <a:pt x="2097" y="271"/>
                  <a:pt x="2090" y="271"/>
                </a:cubicBezTo>
                <a:close/>
                <a:moveTo>
                  <a:pt x="2120" y="271"/>
                </a:moveTo>
                <a:cubicBezTo>
                  <a:pt x="2113" y="271"/>
                  <a:pt x="2107" y="277"/>
                  <a:pt x="2107" y="284"/>
                </a:cubicBezTo>
                <a:cubicBezTo>
                  <a:pt x="2107" y="291"/>
                  <a:pt x="2113" y="297"/>
                  <a:pt x="2120" y="297"/>
                </a:cubicBezTo>
                <a:cubicBezTo>
                  <a:pt x="2127" y="297"/>
                  <a:pt x="2133" y="291"/>
                  <a:pt x="2133" y="284"/>
                </a:cubicBezTo>
                <a:cubicBezTo>
                  <a:pt x="2133" y="277"/>
                  <a:pt x="2127" y="271"/>
                  <a:pt x="2120" y="271"/>
                </a:cubicBezTo>
                <a:close/>
                <a:moveTo>
                  <a:pt x="2150" y="271"/>
                </a:moveTo>
                <a:cubicBezTo>
                  <a:pt x="2143" y="271"/>
                  <a:pt x="2137" y="277"/>
                  <a:pt x="2137" y="284"/>
                </a:cubicBezTo>
                <a:cubicBezTo>
                  <a:pt x="2137" y="291"/>
                  <a:pt x="2143" y="297"/>
                  <a:pt x="2150" y="297"/>
                </a:cubicBezTo>
                <a:cubicBezTo>
                  <a:pt x="2157" y="297"/>
                  <a:pt x="2162" y="291"/>
                  <a:pt x="2162" y="284"/>
                </a:cubicBezTo>
                <a:cubicBezTo>
                  <a:pt x="2162" y="277"/>
                  <a:pt x="2157" y="271"/>
                  <a:pt x="2150" y="271"/>
                </a:cubicBezTo>
                <a:close/>
                <a:moveTo>
                  <a:pt x="2179" y="271"/>
                </a:moveTo>
                <a:cubicBezTo>
                  <a:pt x="2172" y="271"/>
                  <a:pt x="2166" y="277"/>
                  <a:pt x="2166" y="284"/>
                </a:cubicBezTo>
                <a:cubicBezTo>
                  <a:pt x="2166" y="291"/>
                  <a:pt x="2172" y="297"/>
                  <a:pt x="2179" y="297"/>
                </a:cubicBezTo>
                <a:cubicBezTo>
                  <a:pt x="2186" y="297"/>
                  <a:pt x="2192" y="291"/>
                  <a:pt x="2192" y="284"/>
                </a:cubicBezTo>
                <a:cubicBezTo>
                  <a:pt x="2192" y="277"/>
                  <a:pt x="2186" y="271"/>
                  <a:pt x="2179" y="271"/>
                </a:cubicBezTo>
                <a:close/>
                <a:moveTo>
                  <a:pt x="2209" y="271"/>
                </a:moveTo>
                <a:cubicBezTo>
                  <a:pt x="2202" y="271"/>
                  <a:pt x="2196" y="277"/>
                  <a:pt x="2196" y="284"/>
                </a:cubicBezTo>
                <a:cubicBezTo>
                  <a:pt x="2196" y="291"/>
                  <a:pt x="2202" y="297"/>
                  <a:pt x="2209" y="297"/>
                </a:cubicBezTo>
                <a:cubicBezTo>
                  <a:pt x="2216" y="297"/>
                  <a:pt x="2222" y="291"/>
                  <a:pt x="2222" y="284"/>
                </a:cubicBezTo>
                <a:cubicBezTo>
                  <a:pt x="2222" y="277"/>
                  <a:pt x="2216" y="271"/>
                  <a:pt x="2209" y="271"/>
                </a:cubicBezTo>
                <a:close/>
                <a:moveTo>
                  <a:pt x="2239" y="271"/>
                </a:moveTo>
                <a:cubicBezTo>
                  <a:pt x="2232" y="271"/>
                  <a:pt x="2226" y="277"/>
                  <a:pt x="2226" y="284"/>
                </a:cubicBezTo>
                <a:cubicBezTo>
                  <a:pt x="2226" y="291"/>
                  <a:pt x="2232" y="297"/>
                  <a:pt x="2239" y="297"/>
                </a:cubicBezTo>
                <a:cubicBezTo>
                  <a:pt x="2246" y="297"/>
                  <a:pt x="2251" y="291"/>
                  <a:pt x="2251" y="284"/>
                </a:cubicBezTo>
                <a:cubicBezTo>
                  <a:pt x="2251" y="277"/>
                  <a:pt x="2246" y="271"/>
                  <a:pt x="2239" y="271"/>
                </a:cubicBezTo>
                <a:close/>
                <a:moveTo>
                  <a:pt x="2268" y="271"/>
                </a:moveTo>
                <a:cubicBezTo>
                  <a:pt x="2261" y="271"/>
                  <a:pt x="2255" y="277"/>
                  <a:pt x="2255" y="284"/>
                </a:cubicBezTo>
                <a:cubicBezTo>
                  <a:pt x="2255" y="291"/>
                  <a:pt x="2261" y="297"/>
                  <a:pt x="2268" y="297"/>
                </a:cubicBezTo>
                <a:cubicBezTo>
                  <a:pt x="2275" y="297"/>
                  <a:pt x="2281" y="291"/>
                  <a:pt x="2281" y="284"/>
                </a:cubicBezTo>
                <a:cubicBezTo>
                  <a:pt x="2281" y="277"/>
                  <a:pt x="2275" y="271"/>
                  <a:pt x="2268" y="271"/>
                </a:cubicBezTo>
                <a:close/>
                <a:moveTo>
                  <a:pt x="2298" y="271"/>
                </a:moveTo>
                <a:cubicBezTo>
                  <a:pt x="2291" y="271"/>
                  <a:pt x="2285" y="277"/>
                  <a:pt x="2285" y="284"/>
                </a:cubicBezTo>
                <a:cubicBezTo>
                  <a:pt x="2285" y="291"/>
                  <a:pt x="2291" y="297"/>
                  <a:pt x="2298" y="297"/>
                </a:cubicBezTo>
                <a:cubicBezTo>
                  <a:pt x="2305" y="297"/>
                  <a:pt x="2311" y="291"/>
                  <a:pt x="2311" y="284"/>
                </a:cubicBezTo>
                <a:cubicBezTo>
                  <a:pt x="2311" y="277"/>
                  <a:pt x="2305" y="271"/>
                  <a:pt x="2298" y="271"/>
                </a:cubicBezTo>
                <a:close/>
                <a:moveTo>
                  <a:pt x="2328" y="271"/>
                </a:moveTo>
                <a:cubicBezTo>
                  <a:pt x="2321" y="271"/>
                  <a:pt x="2315" y="277"/>
                  <a:pt x="2315" y="284"/>
                </a:cubicBezTo>
                <a:cubicBezTo>
                  <a:pt x="2315" y="291"/>
                  <a:pt x="2321" y="297"/>
                  <a:pt x="2328" y="297"/>
                </a:cubicBezTo>
                <a:cubicBezTo>
                  <a:pt x="2335" y="297"/>
                  <a:pt x="2340" y="291"/>
                  <a:pt x="2340" y="284"/>
                </a:cubicBezTo>
                <a:cubicBezTo>
                  <a:pt x="2340" y="277"/>
                  <a:pt x="2335" y="271"/>
                  <a:pt x="2328" y="271"/>
                </a:cubicBezTo>
                <a:close/>
                <a:moveTo>
                  <a:pt x="2357" y="271"/>
                </a:moveTo>
                <a:cubicBezTo>
                  <a:pt x="2350" y="271"/>
                  <a:pt x="2345" y="277"/>
                  <a:pt x="2345" y="284"/>
                </a:cubicBezTo>
                <a:cubicBezTo>
                  <a:pt x="2345" y="291"/>
                  <a:pt x="2350" y="297"/>
                  <a:pt x="2357" y="297"/>
                </a:cubicBezTo>
                <a:cubicBezTo>
                  <a:pt x="2364" y="297"/>
                  <a:pt x="2370" y="291"/>
                  <a:pt x="2370" y="284"/>
                </a:cubicBezTo>
                <a:cubicBezTo>
                  <a:pt x="2370" y="277"/>
                  <a:pt x="2364" y="271"/>
                  <a:pt x="2357" y="271"/>
                </a:cubicBezTo>
                <a:close/>
                <a:moveTo>
                  <a:pt x="2387" y="271"/>
                </a:moveTo>
                <a:cubicBezTo>
                  <a:pt x="2380" y="271"/>
                  <a:pt x="2374" y="277"/>
                  <a:pt x="2374" y="284"/>
                </a:cubicBezTo>
                <a:cubicBezTo>
                  <a:pt x="2374" y="291"/>
                  <a:pt x="2380" y="297"/>
                  <a:pt x="2387" y="297"/>
                </a:cubicBezTo>
                <a:cubicBezTo>
                  <a:pt x="2394" y="297"/>
                  <a:pt x="2400" y="291"/>
                  <a:pt x="2400" y="284"/>
                </a:cubicBezTo>
                <a:cubicBezTo>
                  <a:pt x="2400" y="277"/>
                  <a:pt x="2394" y="271"/>
                  <a:pt x="2387" y="271"/>
                </a:cubicBezTo>
                <a:close/>
                <a:moveTo>
                  <a:pt x="2417" y="271"/>
                </a:moveTo>
                <a:cubicBezTo>
                  <a:pt x="2410" y="271"/>
                  <a:pt x="2404" y="277"/>
                  <a:pt x="2404" y="284"/>
                </a:cubicBezTo>
                <a:cubicBezTo>
                  <a:pt x="2404" y="291"/>
                  <a:pt x="2410" y="297"/>
                  <a:pt x="2417" y="297"/>
                </a:cubicBezTo>
                <a:cubicBezTo>
                  <a:pt x="2424" y="297"/>
                  <a:pt x="2429" y="291"/>
                  <a:pt x="2429" y="284"/>
                </a:cubicBezTo>
                <a:cubicBezTo>
                  <a:pt x="2429" y="277"/>
                  <a:pt x="2424" y="271"/>
                  <a:pt x="2417" y="271"/>
                </a:cubicBezTo>
                <a:close/>
                <a:moveTo>
                  <a:pt x="2446" y="271"/>
                </a:moveTo>
                <a:cubicBezTo>
                  <a:pt x="2439" y="271"/>
                  <a:pt x="2434" y="277"/>
                  <a:pt x="2434" y="284"/>
                </a:cubicBezTo>
                <a:cubicBezTo>
                  <a:pt x="2434" y="291"/>
                  <a:pt x="2439" y="297"/>
                  <a:pt x="2446" y="297"/>
                </a:cubicBezTo>
                <a:cubicBezTo>
                  <a:pt x="2453" y="297"/>
                  <a:pt x="2459" y="291"/>
                  <a:pt x="2459" y="284"/>
                </a:cubicBezTo>
                <a:cubicBezTo>
                  <a:pt x="2459" y="277"/>
                  <a:pt x="2453" y="271"/>
                  <a:pt x="2446" y="271"/>
                </a:cubicBezTo>
                <a:close/>
                <a:moveTo>
                  <a:pt x="2476" y="271"/>
                </a:moveTo>
                <a:cubicBezTo>
                  <a:pt x="2469" y="271"/>
                  <a:pt x="2463" y="277"/>
                  <a:pt x="2463" y="284"/>
                </a:cubicBezTo>
                <a:cubicBezTo>
                  <a:pt x="2463" y="291"/>
                  <a:pt x="2469" y="297"/>
                  <a:pt x="2476" y="297"/>
                </a:cubicBezTo>
                <a:cubicBezTo>
                  <a:pt x="2483" y="297"/>
                  <a:pt x="2489" y="291"/>
                  <a:pt x="2489" y="284"/>
                </a:cubicBezTo>
                <a:cubicBezTo>
                  <a:pt x="2489" y="277"/>
                  <a:pt x="2483" y="271"/>
                  <a:pt x="2476" y="271"/>
                </a:cubicBezTo>
                <a:close/>
                <a:moveTo>
                  <a:pt x="2506" y="271"/>
                </a:moveTo>
                <a:cubicBezTo>
                  <a:pt x="2499" y="271"/>
                  <a:pt x="2493" y="277"/>
                  <a:pt x="2493" y="284"/>
                </a:cubicBezTo>
                <a:cubicBezTo>
                  <a:pt x="2493" y="291"/>
                  <a:pt x="2499" y="297"/>
                  <a:pt x="2506" y="297"/>
                </a:cubicBezTo>
                <a:cubicBezTo>
                  <a:pt x="2513" y="297"/>
                  <a:pt x="2518" y="291"/>
                  <a:pt x="2518" y="284"/>
                </a:cubicBezTo>
                <a:cubicBezTo>
                  <a:pt x="2518" y="277"/>
                  <a:pt x="2513" y="271"/>
                  <a:pt x="2506" y="271"/>
                </a:cubicBezTo>
                <a:close/>
                <a:moveTo>
                  <a:pt x="2535" y="271"/>
                </a:moveTo>
                <a:cubicBezTo>
                  <a:pt x="2528" y="271"/>
                  <a:pt x="2523" y="277"/>
                  <a:pt x="2523" y="284"/>
                </a:cubicBezTo>
                <a:cubicBezTo>
                  <a:pt x="2523" y="291"/>
                  <a:pt x="2528" y="297"/>
                  <a:pt x="2535" y="297"/>
                </a:cubicBezTo>
                <a:cubicBezTo>
                  <a:pt x="2542" y="297"/>
                  <a:pt x="2548" y="291"/>
                  <a:pt x="2548" y="284"/>
                </a:cubicBezTo>
                <a:cubicBezTo>
                  <a:pt x="2548" y="277"/>
                  <a:pt x="2542" y="271"/>
                  <a:pt x="2535" y="271"/>
                </a:cubicBezTo>
                <a:close/>
                <a:moveTo>
                  <a:pt x="2565" y="271"/>
                </a:moveTo>
                <a:cubicBezTo>
                  <a:pt x="2558" y="271"/>
                  <a:pt x="2552" y="277"/>
                  <a:pt x="2552" y="284"/>
                </a:cubicBezTo>
                <a:cubicBezTo>
                  <a:pt x="2552" y="291"/>
                  <a:pt x="2558" y="297"/>
                  <a:pt x="2565" y="297"/>
                </a:cubicBezTo>
                <a:cubicBezTo>
                  <a:pt x="2572" y="297"/>
                  <a:pt x="2578" y="291"/>
                  <a:pt x="2578" y="284"/>
                </a:cubicBezTo>
                <a:cubicBezTo>
                  <a:pt x="2578" y="277"/>
                  <a:pt x="2572" y="271"/>
                  <a:pt x="2565" y="271"/>
                </a:cubicBezTo>
                <a:close/>
                <a:moveTo>
                  <a:pt x="2595" y="271"/>
                </a:moveTo>
                <a:cubicBezTo>
                  <a:pt x="2588" y="271"/>
                  <a:pt x="2582" y="277"/>
                  <a:pt x="2582" y="284"/>
                </a:cubicBezTo>
                <a:cubicBezTo>
                  <a:pt x="2582" y="291"/>
                  <a:pt x="2588" y="297"/>
                  <a:pt x="2595" y="297"/>
                </a:cubicBezTo>
                <a:cubicBezTo>
                  <a:pt x="2602" y="297"/>
                  <a:pt x="2607" y="291"/>
                  <a:pt x="2607" y="284"/>
                </a:cubicBezTo>
                <a:cubicBezTo>
                  <a:pt x="2607" y="277"/>
                  <a:pt x="2602" y="271"/>
                  <a:pt x="2595" y="271"/>
                </a:cubicBezTo>
                <a:close/>
                <a:moveTo>
                  <a:pt x="2773" y="271"/>
                </a:moveTo>
                <a:cubicBezTo>
                  <a:pt x="2766" y="271"/>
                  <a:pt x="2760" y="277"/>
                  <a:pt x="2760" y="284"/>
                </a:cubicBezTo>
                <a:cubicBezTo>
                  <a:pt x="2760" y="291"/>
                  <a:pt x="2766" y="297"/>
                  <a:pt x="2773" y="297"/>
                </a:cubicBezTo>
                <a:cubicBezTo>
                  <a:pt x="2780" y="297"/>
                  <a:pt x="2785" y="291"/>
                  <a:pt x="2785" y="284"/>
                </a:cubicBezTo>
                <a:cubicBezTo>
                  <a:pt x="2785" y="277"/>
                  <a:pt x="2780" y="271"/>
                  <a:pt x="2773" y="271"/>
                </a:cubicBezTo>
                <a:close/>
                <a:moveTo>
                  <a:pt x="2802" y="271"/>
                </a:moveTo>
                <a:cubicBezTo>
                  <a:pt x="2795" y="271"/>
                  <a:pt x="2790" y="277"/>
                  <a:pt x="2790" y="284"/>
                </a:cubicBezTo>
                <a:cubicBezTo>
                  <a:pt x="2790" y="291"/>
                  <a:pt x="2795" y="297"/>
                  <a:pt x="2802" y="297"/>
                </a:cubicBezTo>
                <a:cubicBezTo>
                  <a:pt x="2809" y="297"/>
                  <a:pt x="2815" y="291"/>
                  <a:pt x="2815" y="284"/>
                </a:cubicBezTo>
                <a:cubicBezTo>
                  <a:pt x="2815" y="277"/>
                  <a:pt x="2809" y="271"/>
                  <a:pt x="2802" y="271"/>
                </a:cubicBezTo>
                <a:close/>
                <a:moveTo>
                  <a:pt x="2832" y="271"/>
                </a:moveTo>
                <a:cubicBezTo>
                  <a:pt x="2825" y="271"/>
                  <a:pt x="2819" y="277"/>
                  <a:pt x="2819" y="284"/>
                </a:cubicBezTo>
                <a:cubicBezTo>
                  <a:pt x="2819" y="291"/>
                  <a:pt x="2825" y="297"/>
                  <a:pt x="2832" y="297"/>
                </a:cubicBezTo>
                <a:cubicBezTo>
                  <a:pt x="2839" y="297"/>
                  <a:pt x="2845" y="291"/>
                  <a:pt x="2845" y="284"/>
                </a:cubicBezTo>
                <a:cubicBezTo>
                  <a:pt x="2845" y="277"/>
                  <a:pt x="2839" y="271"/>
                  <a:pt x="2832" y="271"/>
                </a:cubicBezTo>
                <a:close/>
                <a:moveTo>
                  <a:pt x="43" y="301"/>
                </a:moveTo>
                <a:cubicBezTo>
                  <a:pt x="36" y="301"/>
                  <a:pt x="30" y="307"/>
                  <a:pt x="30" y="314"/>
                </a:cubicBezTo>
                <a:cubicBezTo>
                  <a:pt x="30" y="321"/>
                  <a:pt x="36" y="327"/>
                  <a:pt x="43" y="327"/>
                </a:cubicBezTo>
                <a:cubicBezTo>
                  <a:pt x="50" y="327"/>
                  <a:pt x="55" y="321"/>
                  <a:pt x="55" y="314"/>
                </a:cubicBezTo>
                <a:cubicBezTo>
                  <a:pt x="55" y="307"/>
                  <a:pt x="50" y="301"/>
                  <a:pt x="43" y="301"/>
                </a:cubicBezTo>
                <a:close/>
                <a:moveTo>
                  <a:pt x="72" y="301"/>
                </a:moveTo>
                <a:cubicBezTo>
                  <a:pt x="65" y="301"/>
                  <a:pt x="60" y="307"/>
                  <a:pt x="60" y="314"/>
                </a:cubicBezTo>
                <a:cubicBezTo>
                  <a:pt x="60" y="321"/>
                  <a:pt x="65" y="327"/>
                  <a:pt x="72" y="327"/>
                </a:cubicBezTo>
                <a:cubicBezTo>
                  <a:pt x="79" y="327"/>
                  <a:pt x="85" y="321"/>
                  <a:pt x="85" y="314"/>
                </a:cubicBezTo>
                <a:cubicBezTo>
                  <a:pt x="85" y="307"/>
                  <a:pt x="79" y="301"/>
                  <a:pt x="72" y="301"/>
                </a:cubicBezTo>
                <a:close/>
                <a:moveTo>
                  <a:pt x="102" y="301"/>
                </a:moveTo>
                <a:cubicBezTo>
                  <a:pt x="95" y="301"/>
                  <a:pt x="89" y="307"/>
                  <a:pt x="89" y="314"/>
                </a:cubicBezTo>
                <a:cubicBezTo>
                  <a:pt x="89" y="321"/>
                  <a:pt x="95" y="327"/>
                  <a:pt x="102" y="327"/>
                </a:cubicBezTo>
                <a:cubicBezTo>
                  <a:pt x="109" y="327"/>
                  <a:pt x="115" y="321"/>
                  <a:pt x="115" y="314"/>
                </a:cubicBezTo>
                <a:cubicBezTo>
                  <a:pt x="115" y="307"/>
                  <a:pt x="109" y="301"/>
                  <a:pt x="102" y="301"/>
                </a:cubicBezTo>
                <a:close/>
                <a:moveTo>
                  <a:pt x="132" y="301"/>
                </a:moveTo>
                <a:cubicBezTo>
                  <a:pt x="125" y="301"/>
                  <a:pt x="119" y="307"/>
                  <a:pt x="119" y="314"/>
                </a:cubicBezTo>
                <a:cubicBezTo>
                  <a:pt x="119" y="321"/>
                  <a:pt x="125" y="327"/>
                  <a:pt x="132" y="327"/>
                </a:cubicBezTo>
                <a:cubicBezTo>
                  <a:pt x="139" y="327"/>
                  <a:pt x="144" y="321"/>
                  <a:pt x="144" y="314"/>
                </a:cubicBezTo>
                <a:cubicBezTo>
                  <a:pt x="144" y="307"/>
                  <a:pt x="139" y="301"/>
                  <a:pt x="132" y="301"/>
                </a:cubicBezTo>
                <a:close/>
                <a:moveTo>
                  <a:pt x="399" y="301"/>
                </a:moveTo>
                <a:cubicBezTo>
                  <a:pt x="392" y="301"/>
                  <a:pt x="386" y="307"/>
                  <a:pt x="386" y="314"/>
                </a:cubicBezTo>
                <a:cubicBezTo>
                  <a:pt x="386" y="321"/>
                  <a:pt x="392" y="327"/>
                  <a:pt x="399" y="327"/>
                </a:cubicBezTo>
                <a:cubicBezTo>
                  <a:pt x="406" y="327"/>
                  <a:pt x="412" y="321"/>
                  <a:pt x="412" y="314"/>
                </a:cubicBezTo>
                <a:cubicBezTo>
                  <a:pt x="412" y="307"/>
                  <a:pt x="406" y="301"/>
                  <a:pt x="399" y="301"/>
                </a:cubicBezTo>
                <a:close/>
                <a:moveTo>
                  <a:pt x="428" y="301"/>
                </a:moveTo>
                <a:cubicBezTo>
                  <a:pt x="421" y="301"/>
                  <a:pt x="416" y="307"/>
                  <a:pt x="416" y="314"/>
                </a:cubicBezTo>
                <a:cubicBezTo>
                  <a:pt x="416" y="321"/>
                  <a:pt x="421" y="327"/>
                  <a:pt x="428" y="327"/>
                </a:cubicBezTo>
                <a:cubicBezTo>
                  <a:pt x="436" y="327"/>
                  <a:pt x="441" y="321"/>
                  <a:pt x="441" y="314"/>
                </a:cubicBezTo>
                <a:cubicBezTo>
                  <a:pt x="441" y="307"/>
                  <a:pt x="436" y="301"/>
                  <a:pt x="428" y="301"/>
                </a:cubicBezTo>
                <a:close/>
                <a:moveTo>
                  <a:pt x="458" y="301"/>
                </a:moveTo>
                <a:cubicBezTo>
                  <a:pt x="451" y="301"/>
                  <a:pt x="445" y="307"/>
                  <a:pt x="445" y="314"/>
                </a:cubicBezTo>
                <a:cubicBezTo>
                  <a:pt x="445" y="321"/>
                  <a:pt x="451" y="327"/>
                  <a:pt x="458" y="327"/>
                </a:cubicBezTo>
                <a:cubicBezTo>
                  <a:pt x="465" y="327"/>
                  <a:pt x="471" y="321"/>
                  <a:pt x="471" y="314"/>
                </a:cubicBezTo>
                <a:cubicBezTo>
                  <a:pt x="471" y="307"/>
                  <a:pt x="465" y="301"/>
                  <a:pt x="458" y="301"/>
                </a:cubicBezTo>
                <a:close/>
                <a:moveTo>
                  <a:pt x="488" y="301"/>
                </a:moveTo>
                <a:cubicBezTo>
                  <a:pt x="481" y="301"/>
                  <a:pt x="475" y="307"/>
                  <a:pt x="475" y="314"/>
                </a:cubicBezTo>
                <a:cubicBezTo>
                  <a:pt x="475" y="321"/>
                  <a:pt x="481" y="327"/>
                  <a:pt x="488" y="327"/>
                </a:cubicBezTo>
                <a:cubicBezTo>
                  <a:pt x="495" y="327"/>
                  <a:pt x="501" y="321"/>
                  <a:pt x="501" y="314"/>
                </a:cubicBezTo>
                <a:cubicBezTo>
                  <a:pt x="501" y="307"/>
                  <a:pt x="495" y="301"/>
                  <a:pt x="488" y="301"/>
                </a:cubicBezTo>
                <a:close/>
                <a:moveTo>
                  <a:pt x="517" y="301"/>
                </a:moveTo>
                <a:cubicBezTo>
                  <a:pt x="510" y="301"/>
                  <a:pt x="505" y="307"/>
                  <a:pt x="505" y="314"/>
                </a:cubicBezTo>
                <a:cubicBezTo>
                  <a:pt x="505" y="321"/>
                  <a:pt x="510" y="327"/>
                  <a:pt x="517" y="327"/>
                </a:cubicBezTo>
                <a:cubicBezTo>
                  <a:pt x="525" y="327"/>
                  <a:pt x="530" y="321"/>
                  <a:pt x="530" y="314"/>
                </a:cubicBezTo>
                <a:cubicBezTo>
                  <a:pt x="530" y="307"/>
                  <a:pt x="525" y="301"/>
                  <a:pt x="517" y="301"/>
                </a:cubicBezTo>
                <a:close/>
                <a:moveTo>
                  <a:pt x="547" y="301"/>
                </a:moveTo>
                <a:cubicBezTo>
                  <a:pt x="540" y="301"/>
                  <a:pt x="534" y="307"/>
                  <a:pt x="534" y="314"/>
                </a:cubicBezTo>
                <a:cubicBezTo>
                  <a:pt x="534" y="321"/>
                  <a:pt x="540" y="327"/>
                  <a:pt x="547" y="327"/>
                </a:cubicBezTo>
                <a:cubicBezTo>
                  <a:pt x="554" y="327"/>
                  <a:pt x="560" y="321"/>
                  <a:pt x="560" y="314"/>
                </a:cubicBezTo>
                <a:cubicBezTo>
                  <a:pt x="560" y="307"/>
                  <a:pt x="554" y="301"/>
                  <a:pt x="547" y="301"/>
                </a:cubicBezTo>
                <a:close/>
                <a:moveTo>
                  <a:pt x="577" y="301"/>
                </a:moveTo>
                <a:cubicBezTo>
                  <a:pt x="570" y="301"/>
                  <a:pt x="564" y="307"/>
                  <a:pt x="564" y="314"/>
                </a:cubicBezTo>
                <a:cubicBezTo>
                  <a:pt x="564" y="321"/>
                  <a:pt x="570" y="327"/>
                  <a:pt x="577" y="327"/>
                </a:cubicBezTo>
                <a:cubicBezTo>
                  <a:pt x="584" y="327"/>
                  <a:pt x="590" y="321"/>
                  <a:pt x="590" y="314"/>
                </a:cubicBezTo>
                <a:cubicBezTo>
                  <a:pt x="590" y="307"/>
                  <a:pt x="584" y="301"/>
                  <a:pt x="577" y="301"/>
                </a:cubicBezTo>
                <a:close/>
                <a:moveTo>
                  <a:pt x="607" y="301"/>
                </a:moveTo>
                <a:cubicBezTo>
                  <a:pt x="599" y="301"/>
                  <a:pt x="594" y="307"/>
                  <a:pt x="594" y="314"/>
                </a:cubicBezTo>
                <a:cubicBezTo>
                  <a:pt x="594" y="321"/>
                  <a:pt x="599" y="327"/>
                  <a:pt x="607" y="327"/>
                </a:cubicBezTo>
                <a:cubicBezTo>
                  <a:pt x="614" y="327"/>
                  <a:pt x="619" y="321"/>
                  <a:pt x="619" y="314"/>
                </a:cubicBezTo>
                <a:cubicBezTo>
                  <a:pt x="619" y="307"/>
                  <a:pt x="614" y="301"/>
                  <a:pt x="607" y="301"/>
                </a:cubicBezTo>
                <a:close/>
                <a:moveTo>
                  <a:pt x="636" y="301"/>
                </a:moveTo>
                <a:cubicBezTo>
                  <a:pt x="629" y="301"/>
                  <a:pt x="623" y="307"/>
                  <a:pt x="623" y="314"/>
                </a:cubicBezTo>
                <a:cubicBezTo>
                  <a:pt x="623" y="321"/>
                  <a:pt x="629" y="327"/>
                  <a:pt x="636" y="327"/>
                </a:cubicBezTo>
                <a:cubicBezTo>
                  <a:pt x="643" y="327"/>
                  <a:pt x="649" y="321"/>
                  <a:pt x="649" y="314"/>
                </a:cubicBezTo>
                <a:cubicBezTo>
                  <a:pt x="649" y="307"/>
                  <a:pt x="643" y="301"/>
                  <a:pt x="636" y="301"/>
                </a:cubicBezTo>
                <a:close/>
                <a:moveTo>
                  <a:pt x="666" y="301"/>
                </a:moveTo>
                <a:cubicBezTo>
                  <a:pt x="659" y="301"/>
                  <a:pt x="653" y="307"/>
                  <a:pt x="653" y="314"/>
                </a:cubicBezTo>
                <a:cubicBezTo>
                  <a:pt x="653" y="321"/>
                  <a:pt x="659" y="327"/>
                  <a:pt x="666" y="327"/>
                </a:cubicBezTo>
                <a:cubicBezTo>
                  <a:pt x="673" y="327"/>
                  <a:pt x="679" y="321"/>
                  <a:pt x="679" y="314"/>
                </a:cubicBezTo>
                <a:cubicBezTo>
                  <a:pt x="679" y="307"/>
                  <a:pt x="673" y="301"/>
                  <a:pt x="666" y="301"/>
                </a:cubicBezTo>
                <a:close/>
                <a:moveTo>
                  <a:pt x="725" y="301"/>
                </a:moveTo>
                <a:cubicBezTo>
                  <a:pt x="718" y="301"/>
                  <a:pt x="712" y="307"/>
                  <a:pt x="712" y="314"/>
                </a:cubicBezTo>
                <a:cubicBezTo>
                  <a:pt x="712" y="321"/>
                  <a:pt x="718" y="327"/>
                  <a:pt x="725" y="327"/>
                </a:cubicBezTo>
                <a:cubicBezTo>
                  <a:pt x="732" y="327"/>
                  <a:pt x="738" y="321"/>
                  <a:pt x="738" y="314"/>
                </a:cubicBezTo>
                <a:cubicBezTo>
                  <a:pt x="738" y="307"/>
                  <a:pt x="732" y="301"/>
                  <a:pt x="725" y="301"/>
                </a:cubicBezTo>
                <a:close/>
                <a:moveTo>
                  <a:pt x="755" y="301"/>
                </a:moveTo>
                <a:cubicBezTo>
                  <a:pt x="748" y="301"/>
                  <a:pt x="742" y="307"/>
                  <a:pt x="742" y="314"/>
                </a:cubicBezTo>
                <a:cubicBezTo>
                  <a:pt x="742" y="321"/>
                  <a:pt x="748" y="327"/>
                  <a:pt x="755" y="327"/>
                </a:cubicBezTo>
                <a:cubicBezTo>
                  <a:pt x="762" y="327"/>
                  <a:pt x="768" y="321"/>
                  <a:pt x="768" y="314"/>
                </a:cubicBezTo>
                <a:cubicBezTo>
                  <a:pt x="768" y="307"/>
                  <a:pt x="762" y="301"/>
                  <a:pt x="755" y="301"/>
                </a:cubicBezTo>
                <a:close/>
                <a:moveTo>
                  <a:pt x="785" y="301"/>
                </a:moveTo>
                <a:cubicBezTo>
                  <a:pt x="778" y="301"/>
                  <a:pt x="772" y="307"/>
                  <a:pt x="772" y="314"/>
                </a:cubicBezTo>
                <a:cubicBezTo>
                  <a:pt x="772" y="321"/>
                  <a:pt x="778" y="327"/>
                  <a:pt x="785" y="327"/>
                </a:cubicBezTo>
                <a:cubicBezTo>
                  <a:pt x="792" y="327"/>
                  <a:pt x="797" y="321"/>
                  <a:pt x="797" y="314"/>
                </a:cubicBezTo>
                <a:cubicBezTo>
                  <a:pt x="797" y="307"/>
                  <a:pt x="792" y="301"/>
                  <a:pt x="785" y="301"/>
                </a:cubicBezTo>
                <a:close/>
                <a:moveTo>
                  <a:pt x="814" y="301"/>
                </a:moveTo>
                <a:cubicBezTo>
                  <a:pt x="807" y="301"/>
                  <a:pt x="801" y="307"/>
                  <a:pt x="801" y="314"/>
                </a:cubicBezTo>
                <a:cubicBezTo>
                  <a:pt x="801" y="321"/>
                  <a:pt x="807" y="327"/>
                  <a:pt x="814" y="327"/>
                </a:cubicBezTo>
                <a:cubicBezTo>
                  <a:pt x="821" y="327"/>
                  <a:pt x="827" y="321"/>
                  <a:pt x="827" y="314"/>
                </a:cubicBezTo>
                <a:cubicBezTo>
                  <a:pt x="827" y="307"/>
                  <a:pt x="821" y="301"/>
                  <a:pt x="814" y="301"/>
                </a:cubicBezTo>
                <a:close/>
                <a:moveTo>
                  <a:pt x="844" y="301"/>
                </a:moveTo>
                <a:cubicBezTo>
                  <a:pt x="837" y="301"/>
                  <a:pt x="831" y="307"/>
                  <a:pt x="831" y="314"/>
                </a:cubicBezTo>
                <a:cubicBezTo>
                  <a:pt x="831" y="321"/>
                  <a:pt x="837" y="327"/>
                  <a:pt x="844" y="327"/>
                </a:cubicBezTo>
                <a:cubicBezTo>
                  <a:pt x="851" y="327"/>
                  <a:pt x="857" y="321"/>
                  <a:pt x="857" y="314"/>
                </a:cubicBezTo>
                <a:cubicBezTo>
                  <a:pt x="857" y="307"/>
                  <a:pt x="851" y="301"/>
                  <a:pt x="844" y="301"/>
                </a:cubicBezTo>
                <a:close/>
                <a:moveTo>
                  <a:pt x="874" y="301"/>
                </a:moveTo>
                <a:cubicBezTo>
                  <a:pt x="867" y="301"/>
                  <a:pt x="861" y="307"/>
                  <a:pt x="861" y="314"/>
                </a:cubicBezTo>
                <a:cubicBezTo>
                  <a:pt x="861" y="321"/>
                  <a:pt x="867" y="327"/>
                  <a:pt x="874" y="327"/>
                </a:cubicBezTo>
                <a:cubicBezTo>
                  <a:pt x="881" y="327"/>
                  <a:pt x="886" y="321"/>
                  <a:pt x="886" y="314"/>
                </a:cubicBezTo>
                <a:cubicBezTo>
                  <a:pt x="886" y="307"/>
                  <a:pt x="881" y="301"/>
                  <a:pt x="874" y="301"/>
                </a:cubicBezTo>
                <a:close/>
                <a:moveTo>
                  <a:pt x="903" y="301"/>
                </a:moveTo>
                <a:cubicBezTo>
                  <a:pt x="896" y="301"/>
                  <a:pt x="891" y="307"/>
                  <a:pt x="891" y="314"/>
                </a:cubicBezTo>
                <a:cubicBezTo>
                  <a:pt x="891" y="321"/>
                  <a:pt x="896" y="327"/>
                  <a:pt x="903" y="327"/>
                </a:cubicBezTo>
                <a:cubicBezTo>
                  <a:pt x="910" y="327"/>
                  <a:pt x="916" y="321"/>
                  <a:pt x="916" y="314"/>
                </a:cubicBezTo>
                <a:cubicBezTo>
                  <a:pt x="916" y="307"/>
                  <a:pt x="910" y="301"/>
                  <a:pt x="903" y="301"/>
                </a:cubicBezTo>
                <a:close/>
                <a:moveTo>
                  <a:pt x="933" y="301"/>
                </a:moveTo>
                <a:cubicBezTo>
                  <a:pt x="926" y="301"/>
                  <a:pt x="920" y="307"/>
                  <a:pt x="920" y="314"/>
                </a:cubicBezTo>
                <a:cubicBezTo>
                  <a:pt x="920" y="321"/>
                  <a:pt x="926" y="327"/>
                  <a:pt x="933" y="327"/>
                </a:cubicBezTo>
                <a:cubicBezTo>
                  <a:pt x="940" y="327"/>
                  <a:pt x="946" y="321"/>
                  <a:pt x="946" y="314"/>
                </a:cubicBezTo>
                <a:cubicBezTo>
                  <a:pt x="946" y="307"/>
                  <a:pt x="940" y="301"/>
                  <a:pt x="933" y="301"/>
                </a:cubicBezTo>
                <a:close/>
                <a:moveTo>
                  <a:pt x="963" y="301"/>
                </a:moveTo>
                <a:cubicBezTo>
                  <a:pt x="956" y="301"/>
                  <a:pt x="950" y="307"/>
                  <a:pt x="950" y="314"/>
                </a:cubicBezTo>
                <a:cubicBezTo>
                  <a:pt x="950" y="321"/>
                  <a:pt x="956" y="327"/>
                  <a:pt x="963" y="327"/>
                </a:cubicBezTo>
                <a:cubicBezTo>
                  <a:pt x="970" y="327"/>
                  <a:pt x="975" y="321"/>
                  <a:pt x="975" y="314"/>
                </a:cubicBezTo>
                <a:cubicBezTo>
                  <a:pt x="975" y="307"/>
                  <a:pt x="970" y="301"/>
                  <a:pt x="963" y="301"/>
                </a:cubicBezTo>
                <a:close/>
                <a:moveTo>
                  <a:pt x="992" y="301"/>
                </a:moveTo>
                <a:cubicBezTo>
                  <a:pt x="985" y="301"/>
                  <a:pt x="980" y="307"/>
                  <a:pt x="980" y="314"/>
                </a:cubicBezTo>
                <a:cubicBezTo>
                  <a:pt x="980" y="321"/>
                  <a:pt x="985" y="327"/>
                  <a:pt x="992" y="327"/>
                </a:cubicBezTo>
                <a:cubicBezTo>
                  <a:pt x="999" y="327"/>
                  <a:pt x="1005" y="321"/>
                  <a:pt x="1005" y="314"/>
                </a:cubicBezTo>
                <a:cubicBezTo>
                  <a:pt x="1005" y="307"/>
                  <a:pt x="999" y="301"/>
                  <a:pt x="992" y="301"/>
                </a:cubicBezTo>
                <a:close/>
                <a:moveTo>
                  <a:pt x="1022" y="301"/>
                </a:moveTo>
                <a:cubicBezTo>
                  <a:pt x="1015" y="301"/>
                  <a:pt x="1009" y="307"/>
                  <a:pt x="1009" y="314"/>
                </a:cubicBezTo>
                <a:cubicBezTo>
                  <a:pt x="1009" y="321"/>
                  <a:pt x="1015" y="327"/>
                  <a:pt x="1022" y="327"/>
                </a:cubicBezTo>
                <a:cubicBezTo>
                  <a:pt x="1029" y="327"/>
                  <a:pt x="1035" y="321"/>
                  <a:pt x="1035" y="314"/>
                </a:cubicBezTo>
                <a:cubicBezTo>
                  <a:pt x="1035" y="307"/>
                  <a:pt x="1029" y="301"/>
                  <a:pt x="1022" y="301"/>
                </a:cubicBezTo>
                <a:close/>
                <a:moveTo>
                  <a:pt x="1408" y="301"/>
                </a:moveTo>
                <a:cubicBezTo>
                  <a:pt x="1401" y="301"/>
                  <a:pt x="1395" y="307"/>
                  <a:pt x="1395" y="314"/>
                </a:cubicBezTo>
                <a:cubicBezTo>
                  <a:pt x="1395" y="321"/>
                  <a:pt x="1401" y="327"/>
                  <a:pt x="1408" y="327"/>
                </a:cubicBezTo>
                <a:cubicBezTo>
                  <a:pt x="1415" y="327"/>
                  <a:pt x="1421" y="321"/>
                  <a:pt x="1421" y="314"/>
                </a:cubicBezTo>
                <a:cubicBezTo>
                  <a:pt x="1421" y="307"/>
                  <a:pt x="1415" y="301"/>
                  <a:pt x="1408" y="301"/>
                </a:cubicBezTo>
                <a:close/>
                <a:moveTo>
                  <a:pt x="1467" y="301"/>
                </a:moveTo>
                <a:cubicBezTo>
                  <a:pt x="1460" y="301"/>
                  <a:pt x="1454" y="307"/>
                  <a:pt x="1454" y="314"/>
                </a:cubicBezTo>
                <a:cubicBezTo>
                  <a:pt x="1454" y="321"/>
                  <a:pt x="1460" y="327"/>
                  <a:pt x="1467" y="327"/>
                </a:cubicBezTo>
                <a:cubicBezTo>
                  <a:pt x="1474" y="327"/>
                  <a:pt x="1480" y="321"/>
                  <a:pt x="1480" y="314"/>
                </a:cubicBezTo>
                <a:cubicBezTo>
                  <a:pt x="1480" y="307"/>
                  <a:pt x="1474" y="301"/>
                  <a:pt x="1467" y="301"/>
                </a:cubicBezTo>
                <a:close/>
                <a:moveTo>
                  <a:pt x="1497" y="301"/>
                </a:moveTo>
                <a:cubicBezTo>
                  <a:pt x="1490" y="301"/>
                  <a:pt x="1484" y="307"/>
                  <a:pt x="1484" y="314"/>
                </a:cubicBezTo>
                <a:cubicBezTo>
                  <a:pt x="1484" y="321"/>
                  <a:pt x="1490" y="327"/>
                  <a:pt x="1497" y="327"/>
                </a:cubicBezTo>
                <a:cubicBezTo>
                  <a:pt x="1504" y="327"/>
                  <a:pt x="1510" y="321"/>
                  <a:pt x="1510" y="314"/>
                </a:cubicBezTo>
                <a:cubicBezTo>
                  <a:pt x="1510" y="307"/>
                  <a:pt x="1504" y="301"/>
                  <a:pt x="1497" y="301"/>
                </a:cubicBezTo>
                <a:close/>
                <a:moveTo>
                  <a:pt x="1526" y="301"/>
                </a:moveTo>
                <a:cubicBezTo>
                  <a:pt x="1519" y="301"/>
                  <a:pt x="1514" y="307"/>
                  <a:pt x="1514" y="314"/>
                </a:cubicBezTo>
                <a:cubicBezTo>
                  <a:pt x="1514" y="321"/>
                  <a:pt x="1519" y="327"/>
                  <a:pt x="1526" y="327"/>
                </a:cubicBezTo>
                <a:cubicBezTo>
                  <a:pt x="1533" y="327"/>
                  <a:pt x="1539" y="321"/>
                  <a:pt x="1539" y="314"/>
                </a:cubicBezTo>
                <a:cubicBezTo>
                  <a:pt x="1539" y="307"/>
                  <a:pt x="1533" y="301"/>
                  <a:pt x="1526" y="301"/>
                </a:cubicBezTo>
                <a:close/>
                <a:moveTo>
                  <a:pt x="1556" y="301"/>
                </a:moveTo>
                <a:cubicBezTo>
                  <a:pt x="1549" y="301"/>
                  <a:pt x="1543" y="307"/>
                  <a:pt x="1543" y="314"/>
                </a:cubicBezTo>
                <a:cubicBezTo>
                  <a:pt x="1543" y="321"/>
                  <a:pt x="1549" y="327"/>
                  <a:pt x="1556" y="327"/>
                </a:cubicBezTo>
                <a:cubicBezTo>
                  <a:pt x="1563" y="327"/>
                  <a:pt x="1569" y="321"/>
                  <a:pt x="1569" y="314"/>
                </a:cubicBezTo>
                <a:cubicBezTo>
                  <a:pt x="1569" y="307"/>
                  <a:pt x="1563" y="301"/>
                  <a:pt x="1556" y="301"/>
                </a:cubicBezTo>
                <a:close/>
                <a:moveTo>
                  <a:pt x="1586" y="301"/>
                </a:moveTo>
                <a:cubicBezTo>
                  <a:pt x="1579" y="301"/>
                  <a:pt x="1573" y="307"/>
                  <a:pt x="1573" y="314"/>
                </a:cubicBezTo>
                <a:cubicBezTo>
                  <a:pt x="1573" y="321"/>
                  <a:pt x="1579" y="327"/>
                  <a:pt x="1586" y="327"/>
                </a:cubicBezTo>
                <a:cubicBezTo>
                  <a:pt x="1593" y="327"/>
                  <a:pt x="1599" y="321"/>
                  <a:pt x="1599" y="314"/>
                </a:cubicBezTo>
                <a:cubicBezTo>
                  <a:pt x="1599" y="307"/>
                  <a:pt x="1593" y="301"/>
                  <a:pt x="1586" y="301"/>
                </a:cubicBezTo>
                <a:close/>
                <a:moveTo>
                  <a:pt x="1615" y="301"/>
                </a:moveTo>
                <a:cubicBezTo>
                  <a:pt x="1608" y="301"/>
                  <a:pt x="1603" y="307"/>
                  <a:pt x="1603" y="314"/>
                </a:cubicBezTo>
                <a:cubicBezTo>
                  <a:pt x="1603" y="321"/>
                  <a:pt x="1608" y="327"/>
                  <a:pt x="1615" y="327"/>
                </a:cubicBezTo>
                <a:cubicBezTo>
                  <a:pt x="1623" y="327"/>
                  <a:pt x="1628" y="321"/>
                  <a:pt x="1628" y="314"/>
                </a:cubicBezTo>
                <a:cubicBezTo>
                  <a:pt x="1628" y="307"/>
                  <a:pt x="1623" y="301"/>
                  <a:pt x="1615" y="301"/>
                </a:cubicBezTo>
                <a:close/>
                <a:moveTo>
                  <a:pt x="1645" y="301"/>
                </a:moveTo>
                <a:cubicBezTo>
                  <a:pt x="1638" y="301"/>
                  <a:pt x="1632" y="307"/>
                  <a:pt x="1632" y="314"/>
                </a:cubicBezTo>
                <a:cubicBezTo>
                  <a:pt x="1632" y="321"/>
                  <a:pt x="1638" y="327"/>
                  <a:pt x="1645" y="327"/>
                </a:cubicBezTo>
                <a:cubicBezTo>
                  <a:pt x="1652" y="327"/>
                  <a:pt x="1658" y="321"/>
                  <a:pt x="1658" y="314"/>
                </a:cubicBezTo>
                <a:cubicBezTo>
                  <a:pt x="1658" y="307"/>
                  <a:pt x="1652" y="301"/>
                  <a:pt x="1645" y="301"/>
                </a:cubicBezTo>
                <a:close/>
                <a:moveTo>
                  <a:pt x="1675" y="301"/>
                </a:moveTo>
                <a:cubicBezTo>
                  <a:pt x="1668" y="301"/>
                  <a:pt x="1662" y="307"/>
                  <a:pt x="1662" y="314"/>
                </a:cubicBezTo>
                <a:cubicBezTo>
                  <a:pt x="1662" y="321"/>
                  <a:pt x="1668" y="327"/>
                  <a:pt x="1675" y="327"/>
                </a:cubicBezTo>
                <a:cubicBezTo>
                  <a:pt x="1682" y="327"/>
                  <a:pt x="1688" y="321"/>
                  <a:pt x="1688" y="314"/>
                </a:cubicBezTo>
                <a:cubicBezTo>
                  <a:pt x="1688" y="307"/>
                  <a:pt x="1682" y="301"/>
                  <a:pt x="1675" y="301"/>
                </a:cubicBezTo>
                <a:close/>
                <a:moveTo>
                  <a:pt x="1704" y="301"/>
                </a:moveTo>
                <a:cubicBezTo>
                  <a:pt x="1697" y="301"/>
                  <a:pt x="1692" y="307"/>
                  <a:pt x="1692" y="314"/>
                </a:cubicBezTo>
                <a:cubicBezTo>
                  <a:pt x="1692" y="321"/>
                  <a:pt x="1697" y="327"/>
                  <a:pt x="1704" y="327"/>
                </a:cubicBezTo>
                <a:cubicBezTo>
                  <a:pt x="1712" y="327"/>
                  <a:pt x="1717" y="321"/>
                  <a:pt x="1717" y="314"/>
                </a:cubicBezTo>
                <a:cubicBezTo>
                  <a:pt x="1717" y="307"/>
                  <a:pt x="1712" y="301"/>
                  <a:pt x="1704" y="301"/>
                </a:cubicBezTo>
                <a:close/>
                <a:moveTo>
                  <a:pt x="1734" y="301"/>
                </a:moveTo>
                <a:cubicBezTo>
                  <a:pt x="1727" y="301"/>
                  <a:pt x="1721" y="307"/>
                  <a:pt x="1721" y="314"/>
                </a:cubicBezTo>
                <a:cubicBezTo>
                  <a:pt x="1721" y="321"/>
                  <a:pt x="1727" y="327"/>
                  <a:pt x="1734" y="327"/>
                </a:cubicBezTo>
                <a:cubicBezTo>
                  <a:pt x="1741" y="327"/>
                  <a:pt x="1747" y="321"/>
                  <a:pt x="1747" y="314"/>
                </a:cubicBezTo>
                <a:cubicBezTo>
                  <a:pt x="1747" y="307"/>
                  <a:pt x="1741" y="301"/>
                  <a:pt x="1734" y="301"/>
                </a:cubicBezTo>
                <a:close/>
                <a:moveTo>
                  <a:pt x="1764" y="301"/>
                </a:moveTo>
                <a:cubicBezTo>
                  <a:pt x="1757" y="301"/>
                  <a:pt x="1751" y="307"/>
                  <a:pt x="1751" y="314"/>
                </a:cubicBezTo>
                <a:cubicBezTo>
                  <a:pt x="1751" y="321"/>
                  <a:pt x="1757" y="327"/>
                  <a:pt x="1764" y="327"/>
                </a:cubicBezTo>
                <a:cubicBezTo>
                  <a:pt x="1771" y="327"/>
                  <a:pt x="1777" y="321"/>
                  <a:pt x="1777" y="314"/>
                </a:cubicBezTo>
                <a:cubicBezTo>
                  <a:pt x="1777" y="307"/>
                  <a:pt x="1771" y="301"/>
                  <a:pt x="1764" y="301"/>
                </a:cubicBezTo>
                <a:close/>
                <a:moveTo>
                  <a:pt x="1793" y="301"/>
                </a:moveTo>
                <a:cubicBezTo>
                  <a:pt x="1786" y="301"/>
                  <a:pt x="1781" y="307"/>
                  <a:pt x="1781" y="314"/>
                </a:cubicBezTo>
                <a:cubicBezTo>
                  <a:pt x="1781" y="321"/>
                  <a:pt x="1786" y="327"/>
                  <a:pt x="1793" y="327"/>
                </a:cubicBezTo>
                <a:cubicBezTo>
                  <a:pt x="1801" y="327"/>
                  <a:pt x="1806" y="321"/>
                  <a:pt x="1806" y="314"/>
                </a:cubicBezTo>
                <a:cubicBezTo>
                  <a:pt x="1806" y="307"/>
                  <a:pt x="1801" y="301"/>
                  <a:pt x="1793" y="301"/>
                </a:cubicBezTo>
                <a:close/>
                <a:moveTo>
                  <a:pt x="1823" y="301"/>
                </a:moveTo>
                <a:cubicBezTo>
                  <a:pt x="1816" y="301"/>
                  <a:pt x="1810" y="307"/>
                  <a:pt x="1810" y="314"/>
                </a:cubicBezTo>
                <a:cubicBezTo>
                  <a:pt x="1810" y="321"/>
                  <a:pt x="1816" y="327"/>
                  <a:pt x="1823" y="327"/>
                </a:cubicBezTo>
                <a:cubicBezTo>
                  <a:pt x="1830" y="327"/>
                  <a:pt x="1836" y="321"/>
                  <a:pt x="1836" y="314"/>
                </a:cubicBezTo>
                <a:cubicBezTo>
                  <a:pt x="1836" y="307"/>
                  <a:pt x="1830" y="301"/>
                  <a:pt x="1823" y="301"/>
                </a:cubicBezTo>
                <a:close/>
                <a:moveTo>
                  <a:pt x="1853" y="301"/>
                </a:moveTo>
                <a:cubicBezTo>
                  <a:pt x="1846" y="301"/>
                  <a:pt x="1840" y="307"/>
                  <a:pt x="1840" y="314"/>
                </a:cubicBezTo>
                <a:cubicBezTo>
                  <a:pt x="1840" y="321"/>
                  <a:pt x="1846" y="327"/>
                  <a:pt x="1853" y="327"/>
                </a:cubicBezTo>
                <a:cubicBezTo>
                  <a:pt x="1860" y="327"/>
                  <a:pt x="1866" y="321"/>
                  <a:pt x="1866" y="314"/>
                </a:cubicBezTo>
                <a:cubicBezTo>
                  <a:pt x="1866" y="307"/>
                  <a:pt x="1860" y="301"/>
                  <a:pt x="1853" y="301"/>
                </a:cubicBezTo>
                <a:close/>
                <a:moveTo>
                  <a:pt x="1883" y="301"/>
                </a:moveTo>
                <a:cubicBezTo>
                  <a:pt x="1875" y="301"/>
                  <a:pt x="1870" y="307"/>
                  <a:pt x="1870" y="314"/>
                </a:cubicBezTo>
                <a:cubicBezTo>
                  <a:pt x="1870" y="321"/>
                  <a:pt x="1875" y="327"/>
                  <a:pt x="1883" y="327"/>
                </a:cubicBezTo>
                <a:cubicBezTo>
                  <a:pt x="1890" y="327"/>
                  <a:pt x="1895" y="321"/>
                  <a:pt x="1895" y="314"/>
                </a:cubicBezTo>
                <a:cubicBezTo>
                  <a:pt x="1895" y="307"/>
                  <a:pt x="1890" y="301"/>
                  <a:pt x="1883" y="301"/>
                </a:cubicBezTo>
                <a:close/>
                <a:moveTo>
                  <a:pt x="1912" y="301"/>
                </a:moveTo>
                <a:cubicBezTo>
                  <a:pt x="1905" y="301"/>
                  <a:pt x="1899" y="307"/>
                  <a:pt x="1899" y="314"/>
                </a:cubicBezTo>
                <a:cubicBezTo>
                  <a:pt x="1899" y="321"/>
                  <a:pt x="1905" y="327"/>
                  <a:pt x="1912" y="327"/>
                </a:cubicBezTo>
                <a:cubicBezTo>
                  <a:pt x="1919" y="327"/>
                  <a:pt x="1925" y="321"/>
                  <a:pt x="1925" y="314"/>
                </a:cubicBezTo>
                <a:cubicBezTo>
                  <a:pt x="1925" y="307"/>
                  <a:pt x="1919" y="301"/>
                  <a:pt x="1912" y="301"/>
                </a:cubicBezTo>
                <a:close/>
                <a:moveTo>
                  <a:pt x="1942" y="301"/>
                </a:moveTo>
                <a:cubicBezTo>
                  <a:pt x="1935" y="301"/>
                  <a:pt x="1929" y="307"/>
                  <a:pt x="1929" y="314"/>
                </a:cubicBezTo>
                <a:cubicBezTo>
                  <a:pt x="1929" y="321"/>
                  <a:pt x="1935" y="327"/>
                  <a:pt x="1942" y="327"/>
                </a:cubicBezTo>
                <a:cubicBezTo>
                  <a:pt x="1949" y="327"/>
                  <a:pt x="1955" y="321"/>
                  <a:pt x="1955" y="314"/>
                </a:cubicBezTo>
                <a:cubicBezTo>
                  <a:pt x="1955" y="307"/>
                  <a:pt x="1949" y="301"/>
                  <a:pt x="1942" y="301"/>
                </a:cubicBezTo>
                <a:close/>
                <a:moveTo>
                  <a:pt x="1972" y="301"/>
                </a:moveTo>
                <a:cubicBezTo>
                  <a:pt x="1964" y="301"/>
                  <a:pt x="1959" y="307"/>
                  <a:pt x="1959" y="314"/>
                </a:cubicBezTo>
                <a:cubicBezTo>
                  <a:pt x="1959" y="321"/>
                  <a:pt x="1964" y="327"/>
                  <a:pt x="1972" y="327"/>
                </a:cubicBezTo>
                <a:cubicBezTo>
                  <a:pt x="1979" y="327"/>
                  <a:pt x="1984" y="321"/>
                  <a:pt x="1984" y="314"/>
                </a:cubicBezTo>
                <a:cubicBezTo>
                  <a:pt x="1984" y="307"/>
                  <a:pt x="1979" y="301"/>
                  <a:pt x="1972" y="301"/>
                </a:cubicBezTo>
                <a:close/>
                <a:moveTo>
                  <a:pt x="2001" y="301"/>
                </a:moveTo>
                <a:cubicBezTo>
                  <a:pt x="1994" y="301"/>
                  <a:pt x="1988" y="307"/>
                  <a:pt x="1988" y="314"/>
                </a:cubicBezTo>
                <a:cubicBezTo>
                  <a:pt x="1988" y="321"/>
                  <a:pt x="1994" y="327"/>
                  <a:pt x="2001" y="327"/>
                </a:cubicBezTo>
                <a:cubicBezTo>
                  <a:pt x="2008" y="327"/>
                  <a:pt x="2014" y="321"/>
                  <a:pt x="2014" y="314"/>
                </a:cubicBezTo>
                <a:cubicBezTo>
                  <a:pt x="2014" y="307"/>
                  <a:pt x="2008" y="301"/>
                  <a:pt x="2001" y="301"/>
                </a:cubicBezTo>
                <a:close/>
                <a:moveTo>
                  <a:pt x="2031" y="301"/>
                </a:moveTo>
                <a:cubicBezTo>
                  <a:pt x="2024" y="301"/>
                  <a:pt x="2018" y="307"/>
                  <a:pt x="2018" y="314"/>
                </a:cubicBezTo>
                <a:cubicBezTo>
                  <a:pt x="2018" y="321"/>
                  <a:pt x="2024" y="327"/>
                  <a:pt x="2031" y="327"/>
                </a:cubicBezTo>
                <a:cubicBezTo>
                  <a:pt x="2038" y="327"/>
                  <a:pt x="2044" y="321"/>
                  <a:pt x="2044" y="314"/>
                </a:cubicBezTo>
                <a:cubicBezTo>
                  <a:pt x="2044" y="307"/>
                  <a:pt x="2038" y="301"/>
                  <a:pt x="2031" y="301"/>
                </a:cubicBezTo>
                <a:close/>
                <a:moveTo>
                  <a:pt x="2061" y="301"/>
                </a:moveTo>
                <a:cubicBezTo>
                  <a:pt x="2053" y="301"/>
                  <a:pt x="2048" y="307"/>
                  <a:pt x="2048" y="314"/>
                </a:cubicBezTo>
                <a:cubicBezTo>
                  <a:pt x="2048" y="321"/>
                  <a:pt x="2053" y="327"/>
                  <a:pt x="2061" y="327"/>
                </a:cubicBezTo>
                <a:cubicBezTo>
                  <a:pt x="2068" y="327"/>
                  <a:pt x="2073" y="321"/>
                  <a:pt x="2073" y="314"/>
                </a:cubicBezTo>
                <a:cubicBezTo>
                  <a:pt x="2073" y="307"/>
                  <a:pt x="2068" y="301"/>
                  <a:pt x="2061" y="301"/>
                </a:cubicBezTo>
                <a:close/>
                <a:moveTo>
                  <a:pt x="2090" y="301"/>
                </a:moveTo>
                <a:cubicBezTo>
                  <a:pt x="2083" y="301"/>
                  <a:pt x="2077" y="307"/>
                  <a:pt x="2077" y="314"/>
                </a:cubicBezTo>
                <a:cubicBezTo>
                  <a:pt x="2077" y="321"/>
                  <a:pt x="2083" y="327"/>
                  <a:pt x="2090" y="327"/>
                </a:cubicBezTo>
                <a:cubicBezTo>
                  <a:pt x="2097" y="327"/>
                  <a:pt x="2103" y="321"/>
                  <a:pt x="2103" y="314"/>
                </a:cubicBezTo>
                <a:cubicBezTo>
                  <a:pt x="2103" y="307"/>
                  <a:pt x="2097" y="301"/>
                  <a:pt x="2090" y="301"/>
                </a:cubicBezTo>
                <a:close/>
                <a:moveTo>
                  <a:pt x="2120" y="301"/>
                </a:moveTo>
                <a:cubicBezTo>
                  <a:pt x="2113" y="301"/>
                  <a:pt x="2107" y="307"/>
                  <a:pt x="2107" y="314"/>
                </a:cubicBezTo>
                <a:cubicBezTo>
                  <a:pt x="2107" y="321"/>
                  <a:pt x="2113" y="327"/>
                  <a:pt x="2120" y="327"/>
                </a:cubicBezTo>
                <a:cubicBezTo>
                  <a:pt x="2127" y="327"/>
                  <a:pt x="2133" y="321"/>
                  <a:pt x="2133" y="314"/>
                </a:cubicBezTo>
                <a:cubicBezTo>
                  <a:pt x="2133" y="307"/>
                  <a:pt x="2127" y="301"/>
                  <a:pt x="2120" y="301"/>
                </a:cubicBezTo>
                <a:close/>
                <a:moveTo>
                  <a:pt x="2150" y="301"/>
                </a:moveTo>
                <a:cubicBezTo>
                  <a:pt x="2143" y="301"/>
                  <a:pt x="2137" y="307"/>
                  <a:pt x="2137" y="314"/>
                </a:cubicBezTo>
                <a:cubicBezTo>
                  <a:pt x="2137" y="321"/>
                  <a:pt x="2143" y="327"/>
                  <a:pt x="2150" y="327"/>
                </a:cubicBezTo>
                <a:cubicBezTo>
                  <a:pt x="2157" y="327"/>
                  <a:pt x="2162" y="321"/>
                  <a:pt x="2162" y="314"/>
                </a:cubicBezTo>
                <a:cubicBezTo>
                  <a:pt x="2162" y="307"/>
                  <a:pt x="2157" y="301"/>
                  <a:pt x="2150" y="301"/>
                </a:cubicBezTo>
                <a:close/>
                <a:moveTo>
                  <a:pt x="2179" y="301"/>
                </a:moveTo>
                <a:cubicBezTo>
                  <a:pt x="2172" y="301"/>
                  <a:pt x="2166" y="307"/>
                  <a:pt x="2166" y="314"/>
                </a:cubicBezTo>
                <a:cubicBezTo>
                  <a:pt x="2166" y="321"/>
                  <a:pt x="2172" y="327"/>
                  <a:pt x="2179" y="327"/>
                </a:cubicBezTo>
                <a:cubicBezTo>
                  <a:pt x="2186" y="327"/>
                  <a:pt x="2192" y="321"/>
                  <a:pt x="2192" y="314"/>
                </a:cubicBezTo>
                <a:cubicBezTo>
                  <a:pt x="2192" y="307"/>
                  <a:pt x="2186" y="301"/>
                  <a:pt x="2179" y="301"/>
                </a:cubicBezTo>
                <a:close/>
                <a:moveTo>
                  <a:pt x="2209" y="301"/>
                </a:moveTo>
                <a:cubicBezTo>
                  <a:pt x="2202" y="301"/>
                  <a:pt x="2196" y="307"/>
                  <a:pt x="2196" y="314"/>
                </a:cubicBezTo>
                <a:cubicBezTo>
                  <a:pt x="2196" y="321"/>
                  <a:pt x="2202" y="327"/>
                  <a:pt x="2209" y="327"/>
                </a:cubicBezTo>
                <a:cubicBezTo>
                  <a:pt x="2216" y="327"/>
                  <a:pt x="2222" y="321"/>
                  <a:pt x="2222" y="314"/>
                </a:cubicBezTo>
                <a:cubicBezTo>
                  <a:pt x="2222" y="307"/>
                  <a:pt x="2216" y="301"/>
                  <a:pt x="2209" y="301"/>
                </a:cubicBezTo>
                <a:close/>
                <a:moveTo>
                  <a:pt x="2239" y="301"/>
                </a:moveTo>
                <a:cubicBezTo>
                  <a:pt x="2232" y="301"/>
                  <a:pt x="2226" y="307"/>
                  <a:pt x="2226" y="314"/>
                </a:cubicBezTo>
                <a:cubicBezTo>
                  <a:pt x="2226" y="321"/>
                  <a:pt x="2232" y="327"/>
                  <a:pt x="2239" y="327"/>
                </a:cubicBezTo>
                <a:cubicBezTo>
                  <a:pt x="2246" y="327"/>
                  <a:pt x="2251" y="321"/>
                  <a:pt x="2251" y="314"/>
                </a:cubicBezTo>
                <a:cubicBezTo>
                  <a:pt x="2251" y="307"/>
                  <a:pt x="2246" y="301"/>
                  <a:pt x="2239" y="301"/>
                </a:cubicBezTo>
                <a:close/>
                <a:moveTo>
                  <a:pt x="2268" y="301"/>
                </a:moveTo>
                <a:cubicBezTo>
                  <a:pt x="2261" y="301"/>
                  <a:pt x="2255" y="307"/>
                  <a:pt x="2255" y="314"/>
                </a:cubicBezTo>
                <a:cubicBezTo>
                  <a:pt x="2255" y="321"/>
                  <a:pt x="2261" y="327"/>
                  <a:pt x="2268" y="327"/>
                </a:cubicBezTo>
                <a:cubicBezTo>
                  <a:pt x="2275" y="327"/>
                  <a:pt x="2281" y="321"/>
                  <a:pt x="2281" y="314"/>
                </a:cubicBezTo>
                <a:cubicBezTo>
                  <a:pt x="2281" y="307"/>
                  <a:pt x="2275" y="301"/>
                  <a:pt x="2268" y="301"/>
                </a:cubicBezTo>
                <a:close/>
                <a:moveTo>
                  <a:pt x="2298" y="301"/>
                </a:moveTo>
                <a:cubicBezTo>
                  <a:pt x="2291" y="301"/>
                  <a:pt x="2285" y="307"/>
                  <a:pt x="2285" y="314"/>
                </a:cubicBezTo>
                <a:cubicBezTo>
                  <a:pt x="2285" y="321"/>
                  <a:pt x="2291" y="327"/>
                  <a:pt x="2298" y="327"/>
                </a:cubicBezTo>
                <a:cubicBezTo>
                  <a:pt x="2305" y="327"/>
                  <a:pt x="2311" y="321"/>
                  <a:pt x="2311" y="314"/>
                </a:cubicBezTo>
                <a:cubicBezTo>
                  <a:pt x="2311" y="307"/>
                  <a:pt x="2305" y="301"/>
                  <a:pt x="2298" y="301"/>
                </a:cubicBezTo>
                <a:close/>
                <a:moveTo>
                  <a:pt x="2328" y="301"/>
                </a:moveTo>
                <a:cubicBezTo>
                  <a:pt x="2321" y="301"/>
                  <a:pt x="2315" y="307"/>
                  <a:pt x="2315" y="314"/>
                </a:cubicBezTo>
                <a:cubicBezTo>
                  <a:pt x="2315" y="321"/>
                  <a:pt x="2321" y="327"/>
                  <a:pt x="2328" y="327"/>
                </a:cubicBezTo>
                <a:cubicBezTo>
                  <a:pt x="2335" y="327"/>
                  <a:pt x="2340" y="321"/>
                  <a:pt x="2340" y="314"/>
                </a:cubicBezTo>
                <a:cubicBezTo>
                  <a:pt x="2340" y="307"/>
                  <a:pt x="2335" y="301"/>
                  <a:pt x="2328" y="301"/>
                </a:cubicBezTo>
                <a:close/>
                <a:moveTo>
                  <a:pt x="2357" y="301"/>
                </a:moveTo>
                <a:cubicBezTo>
                  <a:pt x="2350" y="301"/>
                  <a:pt x="2345" y="307"/>
                  <a:pt x="2345" y="314"/>
                </a:cubicBezTo>
                <a:cubicBezTo>
                  <a:pt x="2345" y="321"/>
                  <a:pt x="2350" y="327"/>
                  <a:pt x="2357" y="327"/>
                </a:cubicBezTo>
                <a:cubicBezTo>
                  <a:pt x="2364" y="327"/>
                  <a:pt x="2370" y="321"/>
                  <a:pt x="2370" y="314"/>
                </a:cubicBezTo>
                <a:cubicBezTo>
                  <a:pt x="2370" y="307"/>
                  <a:pt x="2364" y="301"/>
                  <a:pt x="2357" y="301"/>
                </a:cubicBezTo>
                <a:close/>
                <a:moveTo>
                  <a:pt x="2387" y="301"/>
                </a:moveTo>
                <a:cubicBezTo>
                  <a:pt x="2380" y="301"/>
                  <a:pt x="2374" y="307"/>
                  <a:pt x="2374" y="314"/>
                </a:cubicBezTo>
                <a:cubicBezTo>
                  <a:pt x="2374" y="321"/>
                  <a:pt x="2380" y="327"/>
                  <a:pt x="2387" y="327"/>
                </a:cubicBezTo>
                <a:cubicBezTo>
                  <a:pt x="2394" y="327"/>
                  <a:pt x="2400" y="321"/>
                  <a:pt x="2400" y="314"/>
                </a:cubicBezTo>
                <a:cubicBezTo>
                  <a:pt x="2400" y="307"/>
                  <a:pt x="2394" y="301"/>
                  <a:pt x="2387" y="301"/>
                </a:cubicBezTo>
                <a:close/>
                <a:moveTo>
                  <a:pt x="2417" y="301"/>
                </a:moveTo>
                <a:cubicBezTo>
                  <a:pt x="2410" y="301"/>
                  <a:pt x="2404" y="307"/>
                  <a:pt x="2404" y="314"/>
                </a:cubicBezTo>
                <a:cubicBezTo>
                  <a:pt x="2404" y="321"/>
                  <a:pt x="2410" y="327"/>
                  <a:pt x="2417" y="327"/>
                </a:cubicBezTo>
                <a:cubicBezTo>
                  <a:pt x="2424" y="327"/>
                  <a:pt x="2429" y="321"/>
                  <a:pt x="2429" y="314"/>
                </a:cubicBezTo>
                <a:cubicBezTo>
                  <a:pt x="2429" y="307"/>
                  <a:pt x="2424" y="301"/>
                  <a:pt x="2417" y="301"/>
                </a:cubicBezTo>
                <a:close/>
                <a:moveTo>
                  <a:pt x="2446" y="301"/>
                </a:moveTo>
                <a:cubicBezTo>
                  <a:pt x="2439" y="301"/>
                  <a:pt x="2434" y="307"/>
                  <a:pt x="2434" y="314"/>
                </a:cubicBezTo>
                <a:cubicBezTo>
                  <a:pt x="2434" y="321"/>
                  <a:pt x="2439" y="327"/>
                  <a:pt x="2446" y="327"/>
                </a:cubicBezTo>
                <a:cubicBezTo>
                  <a:pt x="2453" y="327"/>
                  <a:pt x="2459" y="321"/>
                  <a:pt x="2459" y="314"/>
                </a:cubicBezTo>
                <a:cubicBezTo>
                  <a:pt x="2459" y="307"/>
                  <a:pt x="2453" y="301"/>
                  <a:pt x="2446" y="301"/>
                </a:cubicBezTo>
                <a:close/>
                <a:moveTo>
                  <a:pt x="2476" y="301"/>
                </a:moveTo>
                <a:cubicBezTo>
                  <a:pt x="2469" y="301"/>
                  <a:pt x="2463" y="307"/>
                  <a:pt x="2463" y="314"/>
                </a:cubicBezTo>
                <a:cubicBezTo>
                  <a:pt x="2463" y="321"/>
                  <a:pt x="2469" y="327"/>
                  <a:pt x="2476" y="327"/>
                </a:cubicBezTo>
                <a:cubicBezTo>
                  <a:pt x="2483" y="327"/>
                  <a:pt x="2489" y="321"/>
                  <a:pt x="2489" y="314"/>
                </a:cubicBezTo>
                <a:cubicBezTo>
                  <a:pt x="2489" y="307"/>
                  <a:pt x="2483" y="301"/>
                  <a:pt x="2476" y="301"/>
                </a:cubicBezTo>
                <a:close/>
                <a:moveTo>
                  <a:pt x="2506" y="301"/>
                </a:moveTo>
                <a:cubicBezTo>
                  <a:pt x="2499" y="301"/>
                  <a:pt x="2493" y="307"/>
                  <a:pt x="2493" y="314"/>
                </a:cubicBezTo>
                <a:cubicBezTo>
                  <a:pt x="2493" y="321"/>
                  <a:pt x="2499" y="327"/>
                  <a:pt x="2506" y="327"/>
                </a:cubicBezTo>
                <a:cubicBezTo>
                  <a:pt x="2513" y="327"/>
                  <a:pt x="2518" y="321"/>
                  <a:pt x="2518" y="314"/>
                </a:cubicBezTo>
                <a:cubicBezTo>
                  <a:pt x="2518" y="307"/>
                  <a:pt x="2513" y="301"/>
                  <a:pt x="2506" y="301"/>
                </a:cubicBezTo>
                <a:close/>
                <a:moveTo>
                  <a:pt x="2535" y="301"/>
                </a:moveTo>
                <a:cubicBezTo>
                  <a:pt x="2528" y="301"/>
                  <a:pt x="2523" y="307"/>
                  <a:pt x="2523" y="314"/>
                </a:cubicBezTo>
                <a:cubicBezTo>
                  <a:pt x="2523" y="321"/>
                  <a:pt x="2528" y="327"/>
                  <a:pt x="2535" y="327"/>
                </a:cubicBezTo>
                <a:cubicBezTo>
                  <a:pt x="2542" y="327"/>
                  <a:pt x="2548" y="321"/>
                  <a:pt x="2548" y="314"/>
                </a:cubicBezTo>
                <a:cubicBezTo>
                  <a:pt x="2548" y="307"/>
                  <a:pt x="2542" y="301"/>
                  <a:pt x="2535" y="301"/>
                </a:cubicBezTo>
                <a:close/>
                <a:moveTo>
                  <a:pt x="2565" y="301"/>
                </a:moveTo>
                <a:cubicBezTo>
                  <a:pt x="2558" y="301"/>
                  <a:pt x="2552" y="307"/>
                  <a:pt x="2552" y="314"/>
                </a:cubicBezTo>
                <a:cubicBezTo>
                  <a:pt x="2552" y="321"/>
                  <a:pt x="2558" y="327"/>
                  <a:pt x="2565" y="327"/>
                </a:cubicBezTo>
                <a:cubicBezTo>
                  <a:pt x="2572" y="327"/>
                  <a:pt x="2578" y="321"/>
                  <a:pt x="2578" y="314"/>
                </a:cubicBezTo>
                <a:cubicBezTo>
                  <a:pt x="2578" y="307"/>
                  <a:pt x="2572" y="301"/>
                  <a:pt x="2565" y="301"/>
                </a:cubicBezTo>
                <a:close/>
                <a:moveTo>
                  <a:pt x="2595" y="301"/>
                </a:moveTo>
                <a:cubicBezTo>
                  <a:pt x="2588" y="301"/>
                  <a:pt x="2582" y="307"/>
                  <a:pt x="2582" y="314"/>
                </a:cubicBezTo>
                <a:cubicBezTo>
                  <a:pt x="2582" y="321"/>
                  <a:pt x="2588" y="327"/>
                  <a:pt x="2595" y="327"/>
                </a:cubicBezTo>
                <a:cubicBezTo>
                  <a:pt x="2602" y="327"/>
                  <a:pt x="2607" y="321"/>
                  <a:pt x="2607" y="314"/>
                </a:cubicBezTo>
                <a:cubicBezTo>
                  <a:pt x="2607" y="307"/>
                  <a:pt x="2602" y="301"/>
                  <a:pt x="2595" y="301"/>
                </a:cubicBezTo>
                <a:close/>
                <a:moveTo>
                  <a:pt x="2624" y="301"/>
                </a:moveTo>
                <a:cubicBezTo>
                  <a:pt x="2617" y="301"/>
                  <a:pt x="2612" y="307"/>
                  <a:pt x="2612" y="314"/>
                </a:cubicBezTo>
                <a:cubicBezTo>
                  <a:pt x="2612" y="321"/>
                  <a:pt x="2617" y="327"/>
                  <a:pt x="2624" y="327"/>
                </a:cubicBezTo>
                <a:cubicBezTo>
                  <a:pt x="2631" y="327"/>
                  <a:pt x="2637" y="321"/>
                  <a:pt x="2637" y="314"/>
                </a:cubicBezTo>
                <a:cubicBezTo>
                  <a:pt x="2637" y="307"/>
                  <a:pt x="2631" y="301"/>
                  <a:pt x="2624" y="301"/>
                </a:cubicBezTo>
                <a:close/>
                <a:moveTo>
                  <a:pt x="2654" y="301"/>
                </a:moveTo>
                <a:cubicBezTo>
                  <a:pt x="2647" y="301"/>
                  <a:pt x="2641" y="307"/>
                  <a:pt x="2641" y="314"/>
                </a:cubicBezTo>
                <a:cubicBezTo>
                  <a:pt x="2641" y="321"/>
                  <a:pt x="2647" y="327"/>
                  <a:pt x="2654" y="327"/>
                </a:cubicBezTo>
                <a:cubicBezTo>
                  <a:pt x="2661" y="327"/>
                  <a:pt x="2667" y="321"/>
                  <a:pt x="2667" y="314"/>
                </a:cubicBezTo>
                <a:cubicBezTo>
                  <a:pt x="2667" y="307"/>
                  <a:pt x="2661" y="301"/>
                  <a:pt x="2654" y="301"/>
                </a:cubicBezTo>
                <a:close/>
                <a:moveTo>
                  <a:pt x="2684" y="301"/>
                </a:moveTo>
                <a:cubicBezTo>
                  <a:pt x="2677" y="301"/>
                  <a:pt x="2671" y="307"/>
                  <a:pt x="2671" y="314"/>
                </a:cubicBezTo>
                <a:cubicBezTo>
                  <a:pt x="2671" y="321"/>
                  <a:pt x="2677" y="327"/>
                  <a:pt x="2684" y="327"/>
                </a:cubicBezTo>
                <a:cubicBezTo>
                  <a:pt x="2691" y="327"/>
                  <a:pt x="2696" y="321"/>
                  <a:pt x="2696" y="314"/>
                </a:cubicBezTo>
                <a:cubicBezTo>
                  <a:pt x="2696" y="307"/>
                  <a:pt x="2691" y="301"/>
                  <a:pt x="2684" y="301"/>
                </a:cubicBezTo>
                <a:close/>
                <a:moveTo>
                  <a:pt x="2802" y="301"/>
                </a:moveTo>
                <a:cubicBezTo>
                  <a:pt x="2795" y="301"/>
                  <a:pt x="2790" y="307"/>
                  <a:pt x="2790" y="314"/>
                </a:cubicBezTo>
                <a:cubicBezTo>
                  <a:pt x="2790" y="321"/>
                  <a:pt x="2795" y="327"/>
                  <a:pt x="2802" y="327"/>
                </a:cubicBezTo>
                <a:cubicBezTo>
                  <a:pt x="2809" y="327"/>
                  <a:pt x="2815" y="321"/>
                  <a:pt x="2815" y="314"/>
                </a:cubicBezTo>
                <a:cubicBezTo>
                  <a:pt x="2815" y="307"/>
                  <a:pt x="2809" y="301"/>
                  <a:pt x="2802" y="301"/>
                </a:cubicBezTo>
                <a:close/>
                <a:moveTo>
                  <a:pt x="2921" y="301"/>
                </a:moveTo>
                <a:cubicBezTo>
                  <a:pt x="2914" y="301"/>
                  <a:pt x="2908" y="307"/>
                  <a:pt x="2908" y="314"/>
                </a:cubicBezTo>
                <a:cubicBezTo>
                  <a:pt x="2908" y="321"/>
                  <a:pt x="2914" y="327"/>
                  <a:pt x="2921" y="327"/>
                </a:cubicBezTo>
                <a:cubicBezTo>
                  <a:pt x="2928" y="327"/>
                  <a:pt x="2934" y="321"/>
                  <a:pt x="2934" y="314"/>
                </a:cubicBezTo>
                <a:cubicBezTo>
                  <a:pt x="2934" y="307"/>
                  <a:pt x="2928" y="301"/>
                  <a:pt x="2921" y="301"/>
                </a:cubicBezTo>
                <a:close/>
                <a:moveTo>
                  <a:pt x="2980" y="301"/>
                </a:moveTo>
                <a:cubicBezTo>
                  <a:pt x="2973" y="301"/>
                  <a:pt x="2968" y="307"/>
                  <a:pt x="2968" y="314"/>
                </a:cubicBezTo>
                <a:cubicBezTo>
                  <a:pt x="2968" y="321"/>
                  <a:pt x="2973" y="327"/>
                  <a:pt x="2980" y="327"/>
                </a:cubicBezTo>
                <a:cubicBezTo>
                  <a:pt x="2987" y="327"/>
                  <a:pt x="2993" y="321"/>
                  <a:pt x="2993" y="314"/>
                </a:cubicBezTo>
                <a:cubicBezTo>
                  <a:pt x="2993" y="307"/>
                  <a:pt x="2987" y="301"/>
                  <a:pt x="2980" y="301"/>
                </a:cubicBezTo>
                <a:close/>
                <a:moveTo>
                  <a:pt x="13" y="331"/>
                </a:moveTo>
                <a:cubicBezTo>
                  <a:pt x="6" y="331"/>
                  <a:pt x="0" y="337"/>
                  <a:pt x="0" y="344"/>
                </a:cubicBezTo>
                <a:cubicBezTo>
                  <a:pt x="0" y="351"/>
                  <a:pt x="6" y="357"/>
                  <a:pt x="13" y="357"/>
                </a:cubicBezTo>
                <a:cubicBezTo>
                  <a:pt x="20" y="357"/>
                  <a:pt x="26" y="351"/>
                  <a:pt x="26" y="344"/>
                </a:cubicBezTo>
                <a:cubicBezTo>
                  <a:pt x="26" y="337"/>
                  <a:pt x="20" y="331"/>
                  <a:pt x="13" y="331"/>
                </a:cubicBezTo>
                <a:close/>
                <a:moveTo>
                  <a:pt x="428" y="331"/>
                </a:moveTo>
                <a:cubicBezTo>
                  <a:pt x="421" y="331"/>
                  <a:pt x="416" y="337"/>
                  <a:pt x="416" y="344"/>
                </a:cubicBezTo>
                <a:cubicBezTo>
                  <a:pt x="416" y="351"/>
                  <a:pt x="421" y="357"/>
                  <a:pt x="428" y="357"/>
                </a:cubicBezTo>
                <a:cubicBezTo>
                  <a:pt x="436" y="357"/>
                  <a:pt x="441" y="351"/>
                  <a:pt x="441" y="344"/>
                </a:cubicBezTo>
                <a:cubicBezTo>
                  <a:pt x="441" y="337"/>
                  <a:pt x="436" y="331"/>
                  <a:pt x="428" y="331"/>
                </a:cubicBezTo>
                <a:close/>
                <a:moveTo>
                  <a:pt x="458" y="331"/>
                </a:moveTo>
                <a:cubicBezTo>
                  <a:pt x="451" y="331"/>
                  <a:pt x="445" y="337"/>
                  <a:pt x="445" y="344"/>
                </a:cubicBezTo>
                <a:cubicBezTo>
                  <a:pt x="445" y="351"/>
                  <a:pt x="451" y="357"/>
                  <a:pt x="458" y="357"/>
                </a:cubicBezTo>
                <a:cubicBezTo>
                  <a:pt x="465" y="357"/>
                  <a:pt x="471" y="351"/>
                  <a:pt x="471" y="344"/>
                </a:cubicBezTo>
                <a:cubicBezTo>
                  <a:pt x="471" y="337"/>
                  <a:pt x="465" y="331"/>
                  <a:pt x="458" y="331"/>
                </a:cubicBezTo>
                <a:close/>
                <a:moveTo>
                  <a:pt x="488" y="331"/>
                </a:moveTo>
                <a:cubicBezTo>
                  <a:pt x="481" y="331"/>
                  <a:pt x="475" y="337"/>
                  <a:pt x="475" y="344"/>
                </a:cubicBezTo>
                <a:cubicBezTo>
                  <a:pt x="475" y="351"/>
                  <a:pt x="481" y="357"/>
                  <a:pt x="488" y="357"/>
                </a:cubicBezTo>
                <a:cubicBezTo>
                  <a:pt x="495" y="357"/>
                  <a:pt x="501" y="351"/>
                  <a:pt x="501" y="344"/>
                </a:cubicBezTo>
                <a:cubicBezTo>
                  <a:pt x="501" y="337"/>
                  <a:pt x="495" y="331"/>
                  <a:pt x="488" y="331"/>
                </a:cubicBezTo>
                <a:close/>
                <a:moveTo>
                  <a:pt x="517" y="331"/>
                </a:moveTo>
                <a:cubicBezTo>
                  <a:pt x="510" y="331"/>
                  <a:pt x="505" y="337"/>
                  <a:pt x="505" y="344"/>
                </a:cubicBezTo>
                <a:cubicBezTo>
                  <a:pt x="505" y="351"/>
                  <a:pt x="510" y="357"/>
                  <a:pt x="517" y="357"/>
                </a:cubicBezTo>
                <a:cubicBezTo>
                  <a:pt x="525" y="357"/>
                  <a:pt x="530" y="351"/>
                  <a:pt x="530" y="344"/>
                </a:cubicBezTo>
                <a:cubicBezTo>
                  <a:pt x="530" y="337"/>
                  <a:pt x="525" y="331"/>
                  <a:pt x="517" y="331"/>
                </a:cubicBezTo>
                <a:close/>
                <a:moveTo>
                  <a:pt x="547" y="331"/>
                </a:moveTo>
                <a:cubicBezTo>
                  <a:pt x="540" y="331"/>
                  <a:pt x="534" y="337"/>
                  <a:pt x="534" y="344"/>
                </a:cubicBezTo>
                <a:cubicBezTo>
                  <a:pt x="534" y="351"/>
                  <a:pt x="540" y="357"/>
                  <a:pt x="547" y="357"/>
                </a:cubicBezTo>
                <a:cubicBezTo>
                  <a:pt x="554" y="357"/>
                  <a:pt x="560" y="351"/>
                  <a:pt x="560" y="344"/>
                </a:cubicBezTo>
                <a:cubicBezTo>
                  <a:pt x="560" y="337"/>
                  <a:pt x="554" y="331"/>
                  <a:pt x="547" y="331"/>
                </a:cubicBezTo>
                <a:close/>
                <a:moveTo>
                  <a:pt x="577" y="331"/>
                </a:moveTo>
                <a:cubicBezTo>
                  <a:pt x="570" y="331"/>
                  <a:pt x="564" y="337"/>
                  <a:pt x="564" y="344"/>
                </a:cubicBezTo>
                <a:cubicBezTo>
                  <a:pt x="564" y="351"/>
                  <a:pt x="570" y="357"/>
                  <a:pt x="577" y="357"/>
                </a:cubicBezTo>
                <a:cubicBezTo>
                  <a:pt x="584" y="357"/>
                  <a:pt x="590" y="351"/>
                  <a:pt x="590" y="344"/>
                </a:cubicBezTo>
                <a:cubicBezTo>
                  <a:pt x="590" y="337"/>
                  <a:pt x="584" y="331"/>
                  <a:pt x="577" y="331"/>
                </a:cubicBezTo>
                <a:close/>
                <a:moveTo>
                  <a:pt x="607" y="331"/>
                </a:moveTo>
                <a:cubicBezTo>
                  <a:pt x="599" y="331"/>
                  <a:pt x="594" y="337"/>
                  <a:pt x="594" y="344"/>
                </a:cubicBezTo>
                <a:cubicBezTo>
                  <a:pt x="594" y="351"/>
                  <a:pt x="599" y="357"/>
                  <a:pt x="607" y="357"/>
                </a:cubicBezTo>
                <a:cubicBezTo>
                  <a:pt x="614" y="357"/>
                  <a:pt x="619" y="351"/>
                  <a:pt x="619" y="344"/>
                </a:cubicBezTo>
                <a:cubicBezTo>
                  <a:pt x="619" y="337"/>
                  <a:pt x="614" y="331"/>
                  <a:pt x="607" y="331"/>
                </a:cubicBezTo>
                <a:close/>
                <a:moveTo>
                  <a:pt x="636" y="331"/>
                </a:moveTo>
                <a:cubicBezTo>
                  <a:pt x="629" y="331"/>
                  <a:pt x="623" y="337"/>
                  <a:pt x="623" y="344"/>
                </a:cubicBezTo>
                <a:cubicBezTo>
                  <a:pt x="623" y="351"/>
                  <a:pt x="629" y="357"/>
                  <a:pt x="636" y="357"/>
                </a:cubicBezTo>
                <a:cubicBezTo>
                  <a:pt x="643" y="357"/>
                  <a:pt x="649" y="351"/>
                  <a:pt x="649" y="344"/>
                </a:cubicBezTo>
                <a:cubicBezTo>
                  <a:pt x="649" y="337"/>
                  <a:pt x="643" y="331"/>
                  <a:pt x="636" y="331"/>
                </a:cubicBezTo>
                <a:close/>
                <a:moveTo>
                  <a:pt x="666" y="331"/>
                </a:moveTo>
                <a:cubicBezTo>
                  <a:pt x="659" y="331"/>
                  <a:pt x="653" y="337"/>
                  <a:pt x="653" y="344"/>
                </a:cubicBezTo>
                <a:cubicBezTo>
                  <a:pt x="653" y="351"/>
                  <a:pt x="659" y="357"/>
                  <a:pt x="666" y="357"/>
                </a:cubicBezTo>
                <a:cubicBezTo>
                  <a:pt x="673" y="357"/>
                  <a:pt x="679" y="351"/>
                  <a:pt x="679" y="344"/>
                </a:cubicBezTo>
                <a:cubicBezTo>
                  <a:pt x="679" y="337"/>
                  <a:pt x="673" y="331"/>
                  <a:pt x="666" y="331"/>
                </a:cubicBezTo>
                <a:close/>
                <a:moveTo>
                  <a:pt x="696" y="331"/>
                </a:moveTo>
                <a:cubicBezTo>
                  <a:pt x="688" y="331"/>
                  <a:pt x="683" y="337"/>
                  <a:pt x="683" y="344"/>
                </a:cubicBezTo>
                <a:cubicBezTo>
                  <a:pt x="683" y="351"/>
                  <a:pt x="688" y="357"/>
                  <a:pt x="696" y="357"/>
                </a:cubicBezTo>
                <a:cubicBezTo>
                  <a:pt x="703" y="357"/>
                  <a:pt x="708" y="351"/>
                  <a:pt x="708" y="344"/>
                </a:cubicBezTo>
                <a:cubicBezTo>
                  <a:pt x="708" y="337"/>
                  <a:pt x="703" y="331"/>
                  <a:pt x="696" y="331"/>
                </a:cubicBezTo>
                <a:close/>
                <a:moveTo>
                  <a:pt x="725" y="331"/>
                </a:moveTo>
                <a:cubicBezTo>
                  <a:pt x="718" y="331"/>
                  <a:pt x="712" y="337"/>
                  <a:pt x="712" y="344"/>
                </a:cubicBezTo>
                <a:cubicBezTo>
                  <a:pt x="712" y="351"/>
                  <a:pt x="718" y="357"/>
                  <a:pt x="725" y="357"/>
                </a:cubicBezTo>
                <a:cubicBezTo>
                  <a:pt x="732" y="357"/>
                  <a:pt x="738" y="351"/>
                  <a:pt x="738" y="344"/>
                </a:cubicBezTo>
                <a:cubicBezTo>
                  <a:pt x="738" y="337"/>
                  <a:pt x="732" y="331"/>
                  <a:pt x="725" y="331"/>
                </a:cubicBezTo>
                <a:close/>
                <a:moveTo>
                  <a:pt x="755" y="331"/>
                </a:moveTo>
                <a:cubicBezTo>
                  <a:pt x="748" y="331"/>
                  <a:pt x="742" y="337"/>
                  <a:pt x="742" y="344"/>
                </a:cubicBezTo>
                <a:cubicBezTo>
                  <a:pt x="742" y="351"/>
                  <a:pt x="748" y="357"/>
                  <a:pt x="755" y="357"/>
                </a:cubicBezTo>
                <a:cubicBezTo>
                  <a:pt x="762" y="357"/>
                  <a:pt x="768" y="351"/>
                  <a:pt x="768" y="344"/>
                </a:cubicBezTo>
                <a:cubicBezTo>
                  <a:pt x="768" y="337"/>
                  <a:pt x="762" y="331"/>
                  <a:pt x="755" y="331"/>
                </a:cubicBezTo>
                <a:close/>
                <a:moveTo>
                  <a:pt x="785" y="331"/>
                </a:moveTo>
                <a:cubicBezTo>
                  <a:pt x="778" y="331"/>
                  <a:pt x="772" y="337"/>
                  <a:pt x="772" y="344"/>
                </a:cubicBezTo>
                <a:cubicBezTo>
                  <a:pt x="772" y="351"/>
                  <a:pt x="778" y="357"/>
                  <a:pt x="785" y="357"/>
                </a:cubicBezTo>
                <a:cubicBezTo>
                  <a:pt x="792" y="357"/>
                  <a:pt x="797" y="351"/>
                  <a:pt x="797" y="344"/>
                </a:cubicBezTo>
                <a:cubicBezTo>
                  <a:pt x="797" y="337"/>
                  <a:pt x="792" y="331"/>
                  <a:pt x="785" y="331"/>
                </a:cubicBezTo>
                <a:close/>
                <a:moveTo>
                  <a:pt x="814" y="331"/>
                </a:moveTo>
                <a:cubicBezTo>
                  <a:pt x="807" y="331"/>
                  <a:pt x="801" y="337"/>
                  <a:pt x="801" y="344"/>
                </a:cubicBezTo>
                <a:cubicBezTo>
                  <a:pt x="801" y="351"/>
                  <a:pt x="807" y="357"/>
                  <a:pt x="814" y="357"/>
                </a:cubicBezTo>
                <a:cubicBezTo>
                  <a:pt x="821" y="357"/>
                  <a:pt x="827" y="351"/>
                  <a:pt x="827" y="344"/>
                </a:cubicBezTo>
                <a:cubicBezTo>
                  <a:pt x="827" y="337"/>
                  <a:pt x="821" y="331"/>
                  <a:pt x="814" y="331"/>
                </a:cubicBezTo>
                <a:close/>
                <a:moveTo>
                  <a:pt x="844" y="331"/>
                </a:moveTo>
                <a:cubicBezTo>
                  <a:pt x="837" y="331"/>
                  <a:pt x="831" y="337"/>
                  <a:pt x="831" y="344"/>
                </a:cubicBezTo>
                <a:cubicBezTo>
                  <a:pt x="831" y="351"/>
                  <a:pt x="837" y="357"/>
                  <a:pt x="844" y="357"/>
                </a:cubicBezTo>
                <a:cubicBezTo>
                  <a:pt x="851" y="357"/>
                  <a:pt x="857" y="351"/>
                  <a:pt x="857" y="344"/>
                </a:cubicBezTo>
                <a:cubicBezTo>
                  <a:pt x="857" y="337"/>
                  <a:pt x="851" y="331"/>
                  <a:pt x="844" y="331"/>
                </a:cubicBezTo>
                <a:close/>
                <a:moveTo>
                  <a:pt x="874" y="331"/>
                </a:moveTo>
                <a:cubicBezTo>
                  <a:pt x="867" y="331"/>
                  <a:pt x="861" y="337"/>
                  <a:pt x="861" y="344"/>
                </a:cubicBezTo>
                <a:cubicBezTo>
                  <a:pt x="861" y="351"/>
                  <a:pt x="867" y="357"/>
                  <a:pt x="874" y="357"/>
                </a:cubicBezTo>
                <a:cubicBezTo>
                  <a:pt x="881" y="357"/>
                  <a:pt x="886" y="351"/>
                  <a:pt x="886" y="344"/>
                </a:cubicBezTo>
                <a:cubicBezTo>
                  <a:pt x="886" y="337"/>
                  <a:pt x="881" y="331"/>
                  <a:pt x="874" y="331"/>
                </a:cubicBezTo>
                <a:close/>
                <a:moveTo>
                  <a:pt x="903" y="331"/>
                </a:moveTo>
                <a:cubicBezTo>
                  <a:pt x="896" y="331"/>
                  <a:pt x="891" y="337"/>
                  <a:pt x="891" y="344"/>
                </a:cubicBezTo>
                <a:cubicBezTo>
                  <a:pt x="891" y="351"/>
                  <a:pt x="896" y="357"/>
                  <a:pt x="903" y="357"/>
                </a:cubicBezTo>
                <a:cubicBezTo>
                  <a:pt x="910" y="357"/>
                  <a:pt x="916" y="351"/>
                  <a:pt x="916" y="344"/>
                </a:cubicBezTo>
                <a:cubicBezTo>
                  <a:pt x="916" y="337"/>
                  <a:pt x="910" y="331"/>
                  <a:pt x="903" y="331"/>
                </a:cubicBezTo>
                <a:close/>
                <a:moveTo>
                  <a:pt x="933" y="331"/>
                </a:moveTo>
                <a:cubicBezTo>
                  <a:pt x="926" y="331"/>
                  <a:pt x="920" y="337"/>
                  <a:pt x="920" y="344"/>
                </a:cubicBezTo>
                <a:cubicBezTo>
                  <a:pt x="920" y="351"/>
                  <a:pt x="926" y="357"/>
                  <a:pt x="933" y="357"/>
                </a:cubicBezTo>
                <a:cubicBezTo>
                  <a:pt x="940" y="357"/>
                  <a:pt x="946" y="351"/>
                  <a:pt x="946" y="344"/>
                </a:cubicBezTo>
                <a:cubicBezTo>
                  <a:pt x="946" y="337"/>
                  <a:pt x="940" y="331"/>
                  <a:pt x="933" y="331"/>
                </a:cubicBezTo>
                <a:close/>
                <a:moveTo>
                  <a:pt x="963" y="331"/>
                </a:moveTo>
                <a:cubicBezTo>
                  <a:pt x="956" y="331"/>
                  <a:pt x="950" y="337"/>
                  <a:pt x="950" y="344"/>
                </a:cubicBezTo>
                <a:cubicBezTo>
                  <a:pt x="950" y="351"/>
                  <a:pt x="956" y="357"/>
                  <a:pt x="963" y="357"/>
                </a:cubicBezTo>
                <a:cubicBezTo>
                  <a:pt x="970" y="357"/>
                  <a:pt x="975" y="351"/>
                  <a:pt x="975" y="344"/>
                </a:cubicBezTo>
                <a:cubicBezTo>
                  <a:pt x="975" y="337"/>
                  <a:pt x="970" y="331"/>
                  <a:pt x="963" y="331"/>
                </a:cubicBezTo>
                <a:close/>
                <a:moveTo>
                  <a:pt x="992" y="331"/>
                </a:moveTo>
                <a:cubicBezTo>
                  <a:pt x="985" y="331"/>
                  <a:pt x="980" y="337"/>
                  <a:pt x="980" y="344"/>
                </a:cubicBezTo>
                <a:cubicBezTo>
                  <a:pt x="980" y="351"/>
                  <a:pt x="985" y="357"/>
                  <a:pt x="992" y="357"/>
                </a:cubicBezTo>
                <a:cubicBezTo>
                  <a:pt x="999" y="357"/>
                  <a:pt x="1005" y="351"/>
                  <a:pt x="1005" y="344"/>
                </a:cubicBezTo>
                <a:cubicBezTo>
                  <a:pt x="1005" y="337"/>
                  <a:pt x="999" y="331"/>
                  <a:pt x="992" y="331"/>
                </a:cubicBezTo>
                <a:close/>
                <a:moveTo>
                  <a:pt x="1022" y="331"/>
                </a:moveTo>
                <a:cubicBezTo>
                  <a:pt x="1015" y="331"/>
                  <a:pt x="1009" y="337"/>
                  <a:pt x="1009" y="344"/>
                </a:cubicBezTo>
                <a:cubicBezTo>
                  <a:pt x="1009" y="351"/>
                  <a:pt x="1015" y="357"/>
                  <a:pt x="1022" y="357"/>
                </a:cubicBezTo>
                <a:cubicBezTo>
                  <a:pt x="1029" y="357"/>
                  <a:pt x="1035" y="351"/>
                  <a:pt x="1035" y="344"/>
                </a:cubicBezTo>
                <a:cubicBezTo>
                  <a:pt x="1035" y="337"/>
                  <a:pt x="1029" y="331"/>
                  <a:pt x="1022" y="331"/>
                </a:cubicBezTo>
                <a:close/>
                <a:moveTo>
                  <a:pt x="1467" y="331"/>
                </a:moveTo>
                <a:cubicBezTo>
                  <a:pt x="1460" y="331"/>
                  <a:pt x="1454" y="337"/>
                  <a:pt x="1454" y="344"/>
                </a:cubicBezTo>
                <a:cubicBezTo>
                  <a:pt x="1454" y="351"/>
                  <a:pt x="1460" y="357"/>
                  <a:pt x="1467" y="357"/>
                </a:cubicBezTo>
                <a:cubicBezTo>
                  <a:pt x="1474" y="357"/>
                  <a:pt x="1480" y="351"/>
                  <a:pt x="1480" y="344"/>
                </a:cubicBezTo>
                <a:cubicBezTo>
                  <a:pt x="1480" y="337"/>
                  <a:pt x="1474" y="331"/>
                  <a:pt x="1467" y="331"/>
                </a:cubicBezTo>
                <a:close/>
                <a:moveTo>
                  <a:pt x="1497" y="331"/>
                </a:moveTo>
                <a:cubicBezTo>
                  <a:pt x="1490" y="331"/>
                  <a:pt x="1484" y="337"/>
                  <a:pt x="1484" y="344"/>
                </a:cubicBezTo>
                <a:cubicBezTo>
                  <a:pt x="1484" y="351"/>
                  <a:pt x="1490" y="357"/>
                  <a:pt x="1497" y="357"/>
                </a:cubicBezTo>
                <a:cubicBezTo>
                  <a:pt x="1504" y="357"/>
                  <a:pt x="1510" y="351"/>
                  <a:pt x="1510" y="344"/>
                </a:cubicBezTo>
                <a:cubicBezTo>
                  <a:pt x="1510" y="337"/>
                  <a:pt x="1504" y="331"/>
                  <a:pt x="1497" y="331"/>
                </a:cubicBezTo>
                <a:close/>
                <a:moveTo>
                  <a:pt x="1526" y="331"/>
                </a:moveTo>
                <a:cubicBezTo>
                  <a:pt x="1519" y="331"/>
                  <a:pt x="1514" y="337"/>
                  <a:pt x="1514" y="344"/>
                </a:cubicBezTo>
                <a:cubicBezTo>
                  <a:pt x="1514" y="351"/>
                  <a:pt x="1519" y="357"/>
                  <a:pt x="1526" y="357"/>
                </a:cubicBezTo>
                <a:cubicBezTo>
                  <a:pt x="1533" y="357"/>
                  <a:pt x="1539" y="351"/>
                  <a:pt x="1539" y="344"/>
                </a:cubicBezTo>
                <a:cubicBezTo>
                  <a:pt x="1539" y="337"/>
                  <a:pt x="1533" y="331"/>
                  <a:pt x="1526" y="331"/>
                </a:cubicBezTo>
                <a:close/>
                <a:moveTo>
                  <a:pt x="1556" y="331"/>
                </a:moveTo>
                <a:cubicBezTo>
                  <a:pt x="1549" y="331"/>
                  <a:pt x="1543" y="337"/>
                  <a:pt x="1543" y="344"/>
                </a:cubicBezTo>
                <a:cubicBezTo>
                  <a:pt x="1543" y="351"/>
                  <a:pt x="1549" y="357"/>
                  <a:pt x="1556" y="357"/>
                </a:cubicBezTo>
                <a:cubicBezTo>
                  <a:pt x="1563" y="357"/>
                  <a:pt x="1569" y="351"/>
                  <a:pt x="1569" y="344"/>
                </a:cubicBezTo>
                <a:cubicBezTo>
                  <a:pt x="1569" y="337"/>
                  <a:pt x="1563" y="331"/>
                  <a:pt x="1556" y="331"/>
                </a:cubicBezTo>
                <a:close/>
                <a:moveTo>
                  <a:pt x="1586" y="331"/>
                </a:moveTo>
                <a:cubicBezTo>
                  <a:pt x="1579" y="331"/>
                  <a:pt x="1573" y="337"/>
                  <a:pt x="1573" y="344"/>
                </a:cubicBezTo>
                <a:cubicBezTo>
                  <a:pt x="1573" y="351"/>
                  <a:pt x="1579" y="357"/>
                  <a:pt x="1586" y="357"/>
                </a:cubicBezTo>
                <a:cubicBezTo>
                  <a:pt x="1593" y="357"/>
                  <a:pt x="1599" y="351"/>
                  <a:pt x="1599" y="344"/>
                </a:cubicBezTo>
                <a:cubicBezTo>
                  <a:pt x="1599" y="337"/>
                  <a:pt x="1593" y="331"/>
                  <a:pt x="1586" y="331"/>
                </a:cubicBezTo>
                <a:close/>
                <a:moveTo>
                  <a:pt x="1615" y="331"/>
                </a:moveTo>
                <a:cubicBezTo>
                  <a:pt x="1608" y="331"/>
                  <a:pt x="1603" y="337"/>
                  <a:pt x="1603" y="344"/>
                </a:cubicBezTo>
                <a:cubicBezTo>
                  <a:pt x="1603" y="351"/>
                  <a:pt x="1608" y="357"/>
                  <a:pt x="1615" y="357"/>
                </a:cubicBezTo>
                <a:cubicBezTo>
                  <a:pt x="1623" y="357"/>
                  <a:pt x="1628" y="351"/>
                  <a:pt x="1628" y="344"/>
                </a:cubicBezTo>
                <a:cubicBezTo>
                  <a:pt x="1628" y="337"/>
                  <a:pt x="1623" y="331"/>
                  <a:pt x="1615" y="331"/>
                </a:cubicBezTo>
                <a:close/>
                <a:moveTo>
                  <a:pt x="1645" y="331"/>
                </a:moveTo>
                <a:cubicBezTo>
                  <a:pt x="1638" y="331"/>
                  <a:pt x="1632" y="337"/>
                  <a:pt x="1632" y="344"/>
                </a:cubicBezTo>
                <a:cubicBezTo>
                  <a:pt x="1632" y="351"/>
                  <a:pt x="1638" y="357"/>
                  <a:pt x="1645" y="357"/>
                </a:cubicBezTo>
                <a:cubicBezTo>
                  <a:pt x="1652" y="357"/>
                  <a:pt x="1658" y="351"/>
                  <a:pt x="1658" y="344"/>
                </a:cubicBezTo>
                <a:cubicBezTo>
                  <a:pt x="1658" y="337"/>
                  <a:pt x="1652" y="331"/>
                  <a:pt x="1645" y="331"/>
                </a:cubicBezTo>
                <a:close/>
                <a:moveTo>
                  <a:pt x="1675" y="331"/>
                </a:moveTo>
                <a:cubicBezTo>
                  <a:pt x="1668" y="331"/>
                  <a:pt x="1662" y="337"/>
                  <a:pt x="1662" y="344"/>
                </a:cubicBezTo>
                <a:cubicBezTo>
                  <a:pt x="1662" y="351"/>
                  <a:pt x="1668" y="357"/>
                  <a:pt x="1675" y="357"/>
                </a:cubicBezTo>
                <a:cubicBezTo>
                  <a:pt x="1682" y="357"/>
                  <a:pt x="1688" y="351"/>
                  <a:pt x="1688" y="344"/>
                </a:cubicBezTo>
                <a:cubicBezTo>
                  <a:pt x="1688" y="337"/>
                  <a:pt x="1682" y="331"/>
                  <a:pt x="1675" y="331"/>
                </a:cubicBezTo>
                <a:close/>
                <a:moveTo>
                  <a:pt x="1704" y="331"/>
                </a:moveTo>
                <a:cubicBezTo>
                  <a:pt x="1697" y="331"/>
                  <a:pt x="1692" y="337"/>
                  <a:pt x="1692" y="344"/>
                </a:cubicBezTo>
                <a:cubicBezTo>
                  <a:pt x="1692" y="351"/>
                  <a:pt x="1697" y="357"/>
                  <a:pt x="1704" y="357"/>
                </a:cubicBezTo>
                <a:cubicBezTo>
                  <a:pt x="1712" y="357"/>
                  <a:pt x="1717" y="351"/>
                  <a:pt x="1717" y="344"/>
                </a:cubicBezTo>
                <a:cubicBezTo>
                  <a:pt x="1717" y="337"/>
                  <a:pt x="1712" y="331"/>
                  <a:pt x="1704" y="331"/>
                </a:cubicBezTo>
                <a:close/>
                <a:moveTo>
                  <a:pt x="1734" y="331"/>
                </a:moveTo>
                <a:cubicBezTo>
                  <a:pt x="1727" y="331"/>
                  <a:pt x="1721" y="337"/>
                  <a:pt x="1721" y="344"/>
                </a:cubicBezTo>
                <a:cubicBezTo>
                  <a:pt x="1721" y="351"/>
                  <a:pt x="1727" y="357"/>
                  <a:pt x="1734" y="357"/>
                </a:cubicBezTo>
                <a:cubicBezTo>
                  <a:pt x="1741" y="357"/>
                  <a:pt x="1747" y="351"/>
                  <a:pt x="1747" y="344"/>
                </a:cubicBezTo>
                <a:cubicBezTo>
                  <a:pt x="1747" y="337"/>
                  <a:pt x="1741" y="331"/>
                  <a:pt x="1734" y="331"/>
                </a:cubicBezTo>
                <a:close/>
                <a:moveTo>
                  <a:pt x="1764" y="331"/>
                </a:moveTo>
                <a:cubicBezTo>
                  <a:pt x="1757" y="331"/>
                  <a:pt x="1751" y="337"/>
                  <a:pt x="1751" y="344"/>
                </a:cubicBezTo>
                <a:cubicBezTo>
                  <a:pt x="1751" y="351"/>
                  <a:pt x="1757" y="357"/>
                  <a:pt x="1764" y="357"/>
                </a:cubicBezTo>
                <a:cubicBezTo>
                  <a:pt x="1771" y="357"/>
                  <a:pt x="1777" y="351"/>
                  <a:pt x="1777" y="344"/>
                </a:cubicBezTo>
                <a:cubicBezTo>
                  <a:pt x="1777" y="337"/>
                  <a:pt x="1771" y="331"/>
                  <a:pt x="1764" y="331"/>
                </a:cubicBezTo>
                <a:close/>
                <a:moveTo>
                  <a:pt x="1793" y="331"/>
                </a:moveTo>
                <a:cubicBezTo>
                  <a:pt x="1786" y="331"/>
                  <a:pt x="1781" y="337"/>
                  <a:pt x="1781" y="344"/>
                </a:cubicBezTo>
                <a:cubicBezTo>
                  <a:pt x="1781" y="351"/>
                  <a:pt x="1786" y="357"/>
                  <a:pt x="1793" y="357"/>
                </a:cubicBezTo>
                <a:cubicBezTo>
                  <a:pt x="1801" y="357"/>
                  <a:pt x="1806" y="351"/>
                  <a:pt x="1806" y="344"/>
                </a:cubicBezTo>
                <a:cubicBezTo>
                  <a:pt x="1806" y="337"/>
                  <a:pt x="1801" y="331"/>
                  <a:pt x="1793" y="331"/>
                </a:cubicBezTo>
                <a:close/>
                <a:moveTo>
                  <a:pt x="1823" y="331"/>
                </a:moveTo>
                <a:cubicBezTo>
                  <a:pt x="1816" y="331"/>
                  <a:pt x="1810" y="337"/>
                  <a:pt x="1810" y="344"/>
                </a:cubicBezTo>
                <a:cubicBezTo>
                  <a:pt x="1810" y="351"/>
                  <a:pt x="1816" y="357"/>
                  <a:pt x="1823" y="357"/>
                </a:cubicBezTo>
                <a:cubicBezTo>
                  <a:pt x="1830" y="357"/>
                  <a:pt x="1836" y="351"/>
                  <a:pt x="1836" y="344"/>
                </a:cubicBezTo>
                <a:cubicBezTo>
                  <a:pt x="1836" y="337"/>
                  <a:pt x="1830" y="331"/>
                  <a:pt x="1823" y="331"/>
                </a:cubicBezTo>
                <a:close/>
                <a:moveTo>
                  <a:pt x="1853" y="331"/>
                </a:moveTo>
                <a:cubicBezTo>
                  <a:pt x="1846" y="331"/>
                  <a:pt x="1840" y="337"/>
                  <a:pt x="1840" y="344"/>
                </a:cubicBezTo>
                <a:cubicBezTo>
                  <a:pt x="1840" y="351"/>
                  <a:pt x="1846" y="357"/>
                  <a:pt x="1853" y="357"/>
                </a:cubicBezTo>
                <a:cubicBezTo>
                  <a:pt x="1860" y="357"/>
                  <a:pt x="1866" y="351"/>
                  <a:pt x="1866" y="344"/>
                </a:cubicBezTo>
                <a:cubicBezTo>
                  <a:pt x="1866" y="337"/>
                  <a:pt x="1860" y="331"/>
                  <a:pt x="1853" y="331"/>
                </a:cubicBezTo>
                <a:close/>
                <a:moveTo>
                  <a:pt x="1883" y="331"/>
                </a:moveTo>
                <a:cubicBezTo>
                  <a:pt x="1875" y="331"/>
                  <a:pt x="1870" y="337"/>
                  <a:pt x="1870" y="344"/>
                </a:cubicBezTo>
                <a:cubicBezTo>
                  <a:pt x="1870" y="351"/>
                  <a:pt x="1875" y="357"/>
                  <a:pt x="1883" y="357"/>
                </a:cubicBezTo>
                <a:cubicBezTo>
                  <a:pt x="1890" y="357"/>
                  <a:pt x="1895" y="351"/>
                  <a:pt x="1895" y="344"/>
                </a:cubicBezTo>
                <a:cubicBezTo>
                  <a:pt x="1895" y="337"/>
                  <a:pt x="1890" y="331"/>
                  <a:pt x="1883" y="331"/>
                </a:cubicBezTo>
                <a:close/>
                <a:moveTo>
                  <a:pt x="1912" y="331"/>
                </a:moveTo>
                <a:cubicBezTo>
                  <a:pt x="1905" y="331"/>
                  <a:pt x="1899" y="337"/>
                  <a:pt x="1899" y="344"/>
                </a:cubicBezTo>
                <a:cubicBezTo>
                  <a:pt x="1899" y="351"/>
                  <a:pt x="1905" y="357"/>
                  <a:pt x="1912" y="357"/>
                </a:cubicBezTo>
                <a:cubicBezTo>
                  <a:pt x="1919" y="357"/>
                  <a:pt x="1925" y="351"/>
                  <a:pt x="1925" y="344"/>
                </a:cubicBezTo>
                <a:cubicBezTo>
                  <a:pt x="1925" y="337"/>
                  <a:pt x="1919" y="331"/>
                  <a:pt x="1912" y="331"/>
                </a:cubicBezTo>
                <a:close/>
                <a:moveTo>
                  <a:pt x="1942" y="331"/>
                </a:moveTo>
                <a:cubicBezTo>
                  <a:pt x="1935" y="331"/>
                  <a:pt x="1929" y="337"/>
                  <a:pt x="1929" y="344"/>
                </a:cubicBezTo>
                <a:cubicBezTo>
                  <a:pt x="1929" y="351"/>
                  <a:pt x="1935" y="357"/>
                  <a:pt x="1942" y="357"/>
                </a:cubicBezTo>
                <a:cubicBezTo>
                  <a:pt x="1949" y="357"/>
                  <a:pt x="1955" y="351"/>
                  <a:pt x="1955" y="344"/>
                </a:cubicBezTo>
                <a:cubicBezTo>
                  <a:pt x="1955" y="337"/>
                  <a:pt x="1949" y="331"/>
                  <a:pt x="1942" y="331"/>
                </a:cubicBezTo>
                <a:close/>
                <a:moveTo>
                  <a:pt x="1972" y="331"/>
                </a:moveTo>
                <a:cubicBezTo>
                  <a:pt x="1964" y="331"/>
                  <a:pt x="1959" y="337"/>
                  <a:pt x="1959" y="344"/>
                </a:cubicBezTo>
                <a:cubicBezTo>
                  <a:pt x="1959" y="351"/>
                  <a:pt x="1964" y="357"/>
                  <a:pt x="1972" y="357"/>
                </a:cubicBezTo>
                <a:cubicBezTo>
                  <a:pt x="1979" y="357"/>
                  <a:pt x="1984" y="351"/>
                  <a:pt x="1984" y="344"/>
                </a:cubicBezTo>
                <a:cubicBezTo>
                  <a:pt x="1984" y="337"/>
                  <a:pt x="1979" y="331"/>
                  <a:pt x="1972" y="331"/>
                </a:cubicBezTo>
                <a:close/>
                <a:moveTo>
                  <a:pt x="2001" y="331"/>
                </a:moveTo>
                <a:cubicBezTo>
                  <a:pt x="1994" y="331"/>
                  <a:pt x="1988" y="337"/>
                  <a:pt x="1988" y="344"/>
                </a:cubicBezTo>
                <a:cubicBezTo>
                  <a:pt x="1988" y="351"/>
                  <a:pt x="1994" y="357"/>
                  <a:pt x="2001" y="357"/>
                </a:cubicBezTo>
                <a:cubicBezTo>
                  <a:pt x="2008" y="357"/>
                  <a:pt x="2014" y="351"/>
                  <a:pt x="2014" y="344"/>
                </a:cubicBezTo>
                <a:cubicBezTo>
                  <a:pt x="2014" y="337"/>
                  <a:pt x="2008" y="331"/>
                  <a:pt x="2001" y="331"/>
                </a:cubicBezTo>
                <a:close/>
                <a:moveTo>
                  <a:pt x="2031" y="331"/>
                </a:moveTo>
                <a:cubicBezTo>
                  <a:pt x="2024" y="331"/>
                  <a:pt x="2018" y="337"/>
                  <a:pt x="2018" y="344"/>
                </a:cubicBezTo>
                <a:cubicBezTo>
                  <a:pt x="2018" y="351"/>
                  <a:pt x="2024" y="357"/>
                  <a:pt x="2031" y="357"/>
                </a:cubicBezTo>
                <a:cubicBezTo>
                  <a:pt x="2038" y="357"/>
                  <a:pt x="2044" y="351"/>
                  <a:pt x="2044" y="344"/>
                </a:cubicBezTo>
                <a:cubicBezTo>
                  <a:pt x="2044" y="337"/>
                  <a:pt x="2038" y="331"/>
                  <a:pt x="2031" y="331"/>
                </a:cubicBezTo>
                <a:close/>
                <a:moveTo>
                  <a:pt x="2061" y="331"/>
                </a:moveTo>
                <a:cubicBezTo>
                  <a:pt x="2053" y="331"/>
                  <a:pt x="2048" y="337"/>
                  <a:pt x="2048" y="344"/>
                </a:cubicBezTo>
                <a:cubicBezTo>
                  <a:pt x="2048" y="351"/>
                  <a:pt x="2053" y="357"/>
                  <a:pt x="2061" y="357"/>
                </a:cubicBezTo>
                <a:cubicBezTo>
                  <a:pt x="2068" y="357"/>
                  <a:pt x="2073" y="351"/>
                  <a:pt x="2073" y="344"/>
                </a:cubicBezTo>
                <a:cubicBezTo>
                  <a:pt x="2073" y="337"/>
                  <a:pt x="2068" y="331"/>
                  <a:pt x="2061" y="331"/>
                </a:cubicBezTo>
                <a:close/>
                <a:moveTo>
                  <a:pt x="2090" y="331"/>
                </a:moveTo>
                <a:cubicBezTo>
                  <a:pt x="2083" y="331"/>
                  <a:pt x="2077" y="337"/>
                  <a:pt x="2077" y="344"/>
                </a:cubicBezTo>
                <a:cubicBezTo>
                  <a:pt x="2077" y="351"/>
                  <a:pt x="2083" y="357"/>
                  <a:pt x="2090" y="357"/>
                </a:cubicBezTo>
                <a:cubicBezTo>
                  <a:pt x="2097" y="357"/>
                  <a:pt x="2103" y="351"/>
                  <a:pt x="2103" y="344"/>
                </a:cubicBezTo>
                <a:cubicBezTo>
                  <a:pt x="2103" y="337"/>
                  <a:pt x="2097" y="331"/>
                  <a:pt x="2090" y="331"/>
                </a:cubicBezTo>
                <a:close/>
                <a:moveTo>
                  <a:pt x="2120" y="331"/>
                </a:moveTo>
                <a:cubicBezTo>
                  <a:pt x="2113" y="331"/>
                  <a:pt x="2107" y="337"/>
                  <a:pt x="2107" y="344"/>
                </a:cubicBezTo>
                <a:cubicBezTo>
                  <a:pt x="2107" y="351"/>
                  <a:pt x="2113" y="357"/>
                  <a:pt x="2120" y="357"/>
                </a:cubicBezTo>
                <a:cubicBezTo>
                  <a:pt x="2127" y="357"/>
                  <a:pt x="2133" y="351"/>
                  <a:pt x="2133" y="344"/>
                </a:cubicBezTo>
                <a:cubicBezTo>
                  <a:pt x="2133" y="337"/>
                  <a:pt x="2127" y="331"/>
                  <a:pt x="2120" y="331"/>
                </a:cubicBezTo>
                <a:close/>
                <a:moveTo>
                  <a:pt x="2150" y="331"/>
                </a:moveTo>
                <a:cubicBezTo>
                  <a:pt x="2143" y="331"/>
                  <a:pt x="2137" y="337"/>
                  <a:pt x="2137" y="344"/>
                </a:cubicBezTo>
                <a:cubicBezTo>
                  <a:pt x="2137" y="351"/>
                  <a:pt x="2143" y="357"/>
                  <a:pt x="2150" y="357"/>
                </a:cubicBezTo>
                <a:cubicBezTo>
                  <a:pt x="2157" y="357"/>
                  <a:pt x="2162" y="351"/>
                  <a:pt x="2162" y="344"/>
                </a:cubicBezTo>
                <a:cubicBezTo>
                  <a:pt x="2162" y="337"/>
                  <a:pt x="2157" y="331"/>
                  <a:pt x="2150" y="331"/>
                </a:cubicBezTo>
                <a:close/>
                <a:moveTo>
                  <a:pt x="2179" y="331"/>
                </a:moveTo>
                <a:cubicBezTo>
                  <a:pt x="2172" y="331"/>
                  <a:pt x="2166" y="337"/>
                  <a:pt x="2166" y="344"/>
                </a:cubicBezTo>
                <a:cubicBezTo>
                  <a:pt x="2166" y="351"/>
                  <a:pt x="2172" y="357"/>
                  <a:pt x="2179" y="357"/>
                </a:cubicBezTo>
                <a:cubicBezTo>
                  <a:pt x="2186" y="357"/>
                  <a:pt x="2192" y="351"/>
                  <a:pt x="2192" y="344"/>
                </a:cubicBezTo>
                <a:cubicBezTo>
                  <a:pt x="2192" y="337"/>
                  <a:pt x="2186" y="331"/>
                  <a:pt x="2179" y="331"/>
                </a:cubicBezTo>
                <a:close/>
                <a:moveTo>
                  <a:pt x="2209" y="331"/>
                </a:moveTo>
                <a:cubicBezTo>
                  <a:pt x="2202" y="331"/>
                  <a:pt x="2196" y="337"/>
                  <a:pt x="2196" y="344"/>
                </a:cubicBezTo>
                <a:cubicBezTo>
                  <a:pt x="2196" y="351"/>
                  <a:pt x="2202" y="357"/>
                  <a:pt x="2209" y="357"/>
                </a:cubicBezTo>
                <a:cubicBezTo>
                  <a:pt x="2216" y="357"/>
                  <a:pt x="2222" y="351"/>
                  <a:pt x="2222" y="344"/>
                </a:cubicBezTo>
                <a:cubicBezTo>
                  <a:pt x="2222" y="337"/>
                  <a:pt x="2216" y="331"/>
                  <a:pt x="2209" y="331"/>
                </a:cubicBezTo>
                <a:close/>
                <a:moveTo>
                  <a:pt x="2239" y="331"/>
                </a:moveTo>
                <a:cubicBezTo>
                  <a:pt x="2232" y="331"/>
                  <a:pt x="2226" y="337"/>
                  <a:pt x="2226" y="344"/>
                </a:cubicBezTo>
                <a:cubicBezTo>
                  <a:pt x="2226" y="351"/>
                  <a:pt x="2232" y="357"/>
                  <a:pt x="2239" y="357"/>
                </a:cubicBezTo>
                <a:cubicBezTo>
                  <a:pt x="2246" y="357"/>
                  <a:pt x="2251" y="351"/>
                  <a:pt x="2251" y="344"/>
                </a:cubicBezTo>
                <a:cubicBezTo>
                  <a:pt x="2251" y="337"/>
                  <a:pt x="2246" y="331"/>
                  <a:pt x="2239" y="331"/>
                </a:cubicBezTo>
                <a:close/>
                <a:moveTo>
                  <a:pt x="2268" y="331"/>
                </a:moveTo>
                <a:cubicBezTo>
                  <a:pt x="2261" y="331"/>
                  <a:pt x="2255" y="337"/>
                  <a:pt x="2255" y="344"/>
                </a:cubicBezTo>
                <a:cubicBezTo>
                  <a:pt x="2255" y="351"/>
                  <a:pt x="2261" y="357"/>
                  <a:pt x="2268" y="357"/>
                </a:cubicBezTo>
                <a:cubicBezTo>
                  <a:pt x="2275" y="357"/>
                  <a:pt x="2281" y="351"/>
                  <a:pt x="2281" y="344"/>
                </a:cubicBezTo>
                <a:cubicBezTo>
                  <a:pt x="2281" y="337"/>
                  <a:pt x="2275" y="331"/>
                  <a:pt x="2268" y="331"/>
                </a:cubicBezTo>
                <a:close/>
                <a:moveTo>
                  <a:pt x="2298" y="331"/>
                </a:moveTo>
                <a:cubicBezTo>
                  <a:pt x="2291" y="331"/>
                  <a:pt x="2285" y="337"/>
                  <a:pt x="2285" y="344"/>
                </a:cubicBezTo>
                <a:cubicBezTo>
                  <a:pt x="2285" y="351"/>
                  <a:pt x="2291" y="357"/>
                  <a:pt x="2298" y="357"/>
                </a:cubicBezTo>
                <a:cubicBezTo>
                  <a:pt x="2305" y="357"/>
                  <a:pt x="2311" y="351"/>
                  <a:pt x="2311" y="344"/>
                </a:cubicBezTo>
                <a:cubicBezTo>
                  <a:pt x="2311" y="337"/>
                  <a:pt x="2305" y="331"/>
                  <a:pt x="2298" y="331"/>
                </a:cubicBezTo>
                <a:close/>
                <a:moveTo>
                  <a:pt x="2328" y="331"/>
                </a:moveTo>
                <a:cubicBezTo>
                  <a:pt x="2321" y="331"/>
                  <a:pt x="2315" y="337"/>
                  <a:pt x="2315" y="344"/>
                </a:cubicBezTo>
                <a:cubicBezTo>
                  <a:pt x="2315" y="351"/>
                  <a:pt x="2321" y="357"/>
                  <a:pt x="2328" y="357"/>
                </a:cubicBezTo>
                <a:cubicBezTo>
                  <a:pt x="2335" y="357"/>
                  <a:pt x="2340" y="351"/>
                  <a:pt x="2340" y="344"/>
                </a:cubicBezTo>
                <a:cubicBezTo>
                  <a:pt x="2340" y="337"/>
                  <a:pt x="2335" y="331"/>
                  <a:pt x="2328" y="331"/>
                </a:cubicBezTo>
                <a:close/>
                <a:moveTo>
                  <a:pt x="2357" y="331"/>
                </a:moveTo>
                <a:cubicBezTo>
                  <a:pt x="2350" y="331"/>
                  <a:pt x="2345" y="337"/>
                  <a:pt x="2345" y="344"/>
                </a:cubicBezTo>
                <a:cubicBezTo>
                  <a:pt x="2345" y="351"/>
                  <a:pt x="2350" y="357"/>
                  <a:pt x="2357" y="357"/>
                </a:cubicBezTo>
                <a:cubicBezTo>
                  <a:pt x="2364" y="357"/>
                  <a:pt x="2370" y="351"/>
                  <a:pt x="2370" y="344"/>
                </a:cubicBezTo>
                <a:cubicBezTo>
                  <a:pt x="2370" y="337"/>
                  <a:pt x="2364" y="331"/>
                  <a:pt x="2357" y="331"/>
                </a:cubicBezTo>
                <a:close/>
                <a:moveTo>
                  <a:pt x="2387" y="331"/>
                </a:moveTo>
                <a:cubicBezTo>
                  <a:pt x="2380" y="331"/>
                  <a:pt x="2374" y="337"/>
                  <a:pt x="2374" y="344"/>
                </a:cubicBezTo>
                <a:cubicBezTo>
                  <a:pt x="2374" y="351"/>
                  <a:pt x="2380" y="357"/>
                  <a:pt x="2387" y="357"/>
                </a:cubicBezTo>
                <a:cubicBezTo>
                  <a:pt x="2394" y="357"/>
                  <a:pt x="2400" y="351"/>
                  <a:pt x="2400" y="344"/>
                </a:cubicBezTo>
                <a:cubicBezTo>
                  <a:pt x="2400" y="337"/>
                  <a:pt x="2394" y="331"/>
                  <a:pt x="2387" y="331"/>
                </a:cubicBezTo>
                <a:close/>
                <a:moveTo>
                  <a:pt x="2417" y="331"/>
                </a:moveTo>
                <a:cubicBezTo>
                  <a:pt x="2410" y="331"/>
                  <a:pt x="2404" y="337"/>
                  <a:pt x="2404" y="344"/>
                </a:cubicBezTo>
                <a:cubicBezTo>
                  <a:pt x="2404" y="351"/>
                  <a:pt x="2410" y="357"/>
                  <a:pt x="2417" y="357"/>
                </a:cubicBezTo>
                <a:cubicBezTo>
                  <a:pt x="2424" y="357"/>
                  <a:pt x="2429" y="351"/>
                  <a:pt x="2429" y="344"/>
                </a:cubicBezTo>
                <a:cubicBezTo>
                  <a:pt x="2429" y="337"/>
                  <a:pt x="2424" y="331"/>
                  <a:pt x="2417" y="331"/>
                </a:cubicBezTo>
                <a:close/>
                <a:moveTo>
                  <a:pt x="2446" y="331"/>
                </a:moveTo>
                <a:cubicBezTo>
                  <a:pt x="2439" y="331"/>
                  <a:pt x="2434" y="337"/>
                  <a:pt x="2434" y="344"/>
                </a:cubicBezTo>
                <a:cubicBezTo>
                  <a:pt x="2434" y="351"/>
                  <a:pt x="2439" y="357"/>
                  <a:pt x="2446" y="357"/>
                </a:cubicBezTo>
                <a:cubicBezTo>
                  <a:pt x="2453" y="357"/>
                  <a:pt x="2459" y="351"/>
                  <a:pt x="2459" y="344"/>
                </a:cubicBezTo>
                <a:cubicBezTo>
                  <a:pt x="2459" y="337"/>
                  <a:pt x="2453" y="331"/>
                  <a:pt x="2446" y="331"/>
                </a:cubicBezTo>
                <a:close/>
                <a:moveTo>
                  <a:pt x="2476" y="331"/>
                </a:moveTo>
                <a:cubicBezTo>
                  <a:pt x="2469" y="331"/>
                  <a:pt x="2463" y="337"/>
                  <a:pt x="2463" y="344"/>
                </a:cubicBezTo>
                <a:cubicBezTo>
                  <a:pt x="2463" y="351"/>
                  <a:pt x="2469" y="357"/>
                  <a:pt x="2476" y="357"/>
                </a:cubicBezTo>
                <a:cubicBezTo>
                  <a:pt x="2483" y="357"/>
                  <a:pt x="2489" y="351"/>
                  <a:pt x="2489" y="344"/>
                </a:cubicBezTo>
                <a:cubicBezTo>
                  <a:pt x="2489" y="337"/>
                  <a:pt x="2483" y="331"/>
                  <a:pt x="2476" y="331"/>
                </a:cubicBezTo>
                <a:close/>
                <a:moveTo>
                  <a:pt x="2506" y="331"/>
                </a:moveTo>
                <a:cubicBezTo>
                  <a:pt x="2499" y="331"/>
                  <a:pt x="2493" y="337"/>
                  <a:pt x="2493" y="344"/>
                </a:cubicBezTo>
                <a:cubicBezTo>
                  <a:pt x="2493" y="351"/>
                  <a:pt x="2499" y="357"/>
                  <a:pt x="2506" y="357"/>
                </a:cubicBezTo>
                <a:cubicBezTo>
                  <a:pt x="2513" y="357"/>
                  <a:pt x="2518" y="351"/>
                  <a:pt x="2518" y="344"/>
                </a:cubicBezTo>
                <a:cubicBezTo>
                  <a:pt x="2518" y="337"/>
                  <a:pt x="2513" y="331"/>
                  <a:pt x="2506" y="331"/>
                </a:cubicBezTo>
                <a:close/>
                <a:moveTo>
                  <a:pt x="2535" y="331"/>
                </a:moveTo>
                <a:cubicBezTo>
                  <a:pt x="2528" y="331"/>
                  <a:pt x="2523" y="337"/>
                  <a:pt x="2523" y="344"/>
                </a:cubicBezTo>
                <a:cubicBezTo>
                  <a:pt x="2523" y="351"/>
                  <a:pt x="2528" y="357"/>
                  <a:pt x="2535" y="357"/>
                </a:cubicBezTo>
                <a:cubicBezTo>
                  <a:pt x="2542" y="357"/>
                  <a:pt x="2548" y="351"/>
                  <a:pt x="2548" y="344"/>
                </a:cubicBezTo>
                <a:cubicBezTo>
                  <a:pt x="2548" y="337"/>
                  <a:pt x="2542" y="331"/>
                  <a:pt x="2535" y="331"/>
                </a:cubicBezTo>
                <a:close/>
                <a:moveTo>
                  <a:pt x="2565" y="331"/>
                </a:moveTo>
                <a:cubicBezTo>
                  <a:pt x="2558" y="331"/>
                  <a:pt x="2552" y="337"/>
                  <a:pt x="2552" y="344"/>
                </a:cubicBezTo>
                <a:cubicBezTo>
                  <a:pt x="2552" y="351"/>
                  <a:pt x="2558" y="357"/>
                  <a:pt x="2565" y="357"/>
                </a:cubicBezTo>
                <a:cubicBezTo>
                  <a:pt x="2572" y="357"/>
                  <a:pt x="2578" y="351"/>
                  <a:pt x="2578" y="344"/>
                </a:cubicBezTo>
                <a:cubicBezTo>
                  <a:pt x="2578" y="337"/>
                  <a:pt x="2572" y="331"/>
                  <a:pt x="2565" y="331"/>
                </a:cubicBezTo>
                <a:close/>
                <a:moveTo>
                  <a:pt x="2595" y="331"/>
                </a:moveTo>
                <a:cubicBezTo>
                  <a:pt x="2588" y="331"/>
                  <a:pt x="2582" y="337"/>
                  <a:pt x="2582" y="344"/>
                </a:cubicBezTo>
                <a:cubicBezTo>
                  <a:pt x="2582" y="351"/>
                  <a:pt x="2588" y="357"/>
                  <a:pt x="2595" y="357"/>
                </a:cubicBezTo>
                <a:cubicBezTo>
                  <a:pt x="2602" y="357"/>
                  <a:pt x="2607" y="351"/>
                  <a:pt x="2607" y="344"/>
                </a:cubicBezTo>
                <a:cubicBezTo>
                  <a:pt x="2607" y="337"/>
                  <a:pt x="2602" y="331"/>
                  <a:pt x="2595" y="331"/>
                </a:cubicBezTo>
                <a:close/>
                <a:moveTo>
                  <a:pt x="2624" y="331"/>
                </a:moveTo>
                <a:cubicBezTo>
                  <a:pt x="2617" y="331"/>
                  <a:pt x="2612" y="337"/>
                  <a:pt x="2612" y="344"/>
                </a:cubicBezTo>
                <a:cubicBezTo>
                  <a:pt x="2612" y="351"/>
                  <a:pt x="2617" y="357"/>
                  <a:pt x="2624" y="357"/>
                </a:cubicBezTo>
                <a:cubicBezTo>
                  <a:pt x="2631" y="357"/>
                  <a:pt x="2637" y="351"/>
                  <a:pt x="2637" y="344"/>
                </a:cubicBezTo>
                <a:cubicBezTo>
                  <a:pt x="2637" y="337"/>
                  <a:pt x="2631" y="331"/>
                  <a:pt x="2624" y="331"/>
                </a:cubicBezTo>
                <a:close/>
                <a:moveTo>
                  <a:pt x="2654" y="331"/>
                </a:moveTo>
                <a:cubicBezTo>
                  <a:pt x="2647" y="331"/>
                  <a:pt x="2641" y="337"/>
                  <a:pt x="2641" y="344"/>
                </a:cubicBezTo>
                <a:cubicBezTo>
                  <a:pt x="2641" y="351"/>
                  <a:pt x="2647" y="357"/>
                  <a:pt x="2654" y="357"/>
                </a:cubicBezTo>
                <a:cubicBezTo>
                  <a:pt x="2661" y="357"/>
                  <a:pt x="2667" y="351"/>
                  <a:pt x="2667" y="344"/>
                </a:cubicBezTo>
                <a:cubicBezTo>
                  <a:pt x="2667" y="337"/>
                  <a:pt x="2661" y="331"/>
                  <a:pt x="2654" y="331"/>
                </a:cubicBezTo>
                <a:close/>
                <a:moveTo>
                  <a:pt x="2684" y="331"/>
                </a:moveTo>
                <a:cubicBezTo>
                  <a:pt x="2677" y="331"/>
                  <a:pt x="2671" y="337"/>
                  <a:pt x="2671" y="344"/>
                </a:cubicBezTo>
                <a:cubicBezTo>
                  <a:pt x="2671" y="351"/>
                  <a:pt x="2677" y="357"/>
                  <a:pt x="2684" y="357"/>
                </a:cubicBezTo>
                <a:cubicBezTo>
                  <a:pt x="2691" y="357"/>
                  <a:pt x="2696" y="351"/>
                  <a:pt x="2696" y="344"/>
                </a:cubicBezTo>
                <a:cubicBezTo>
                  <a:pt x="2696" y="337"/>
                  <a:pt x="2691" y="331"/>
                  <a:pt x="2684" y="331"/>
                </a:cubicBezTo>
                <a:close/>
                <a:moveTo>
                  <a:pt x="2713" y="331"/>
                </a:moveTo>
                <a:cubicBezTo>
                  <a:pt x="2706" y="331"/>
                  <a:pt x="2701" y="337"/>
                  <a:pt x="2701" y="344"/>
                </a:cubicBezTo>
                <a:cubicBezTo>
                  <a:pt x="2701" y="351"/>
                  <a:pt x="2706" y="357"/>
                  <a:pt x="2713" y="357"/>
                </a:cubicBezTo>
                <a:cubicBezTo>
                  <a:pt x="2720" y="357"/>
                  <a:pt x="2726" y="351"/>
                  <a:pt x="2726" y="344"/>
                </a:cubicBezTo>
                <a:cubicBezTo>
                  <a:pt x="2726" y="337"/>
                  <a:pt x="2720" y="331"/>
                  <a:pt x="2713" y="331"/>
                </a:cubicBezTo>
                <a:close/>
                <a:moveTo>
                  <a:pt x="2802" y="331"/>
                </a:moveTo>
                <a:cubicBezTo>
                  <a:pt x="2795" y="331"/>
                  <a:pt x="2790" y="337"/>
                  <a:pt x="2790" y="344"/>
                </a:cubicBezTo>
                <a:cubicBezTo>
                  <a:pt x="2790" y="351"/>
                  <a:pt x="2795" y="357"/>
                  <a:pt x="2802" y="357"/>
                </a:cubicBezTo>
                <a:cubicBezTo>
                  <a:pt x="2809" y="357"/>
                  <a:pt x="2815" y="351"/>
                  <a:pt x="2815" y="344"/>
                </a:cubicBezTo>
                <a:cubicBezTo>
                  <a:pt x="2815" y="337"/>
                  <a:pt x="2809" y="331"/>
                  <a:pt x="2802" y="331"/>
                </a:cubicBezTo>
                <a:close/>
                <a:moveTo>
                  <a:pt x="428" y="361"/>
                </a:moveTo>
                <a:cubicBezTo>
                  <a:pt x="421" y="361"/>
                  <a:pt x="416" y="367"/>
                  <a:pt x="416" y="374"/>
                </a:cubicBezTo>
                <a:cubicBezTo>
                  <a:pt x="416" y="381"/>
                  <a:pt x="421" y="387"/>
                  <a:pt x="428" y="387"/>
                </a:cubicBezTo>
                <a:cubicBezTo>
                  <a:pt x="436" y="387"/>
                  <a:pt x="441" y="381"/>
                  <a:pt x="441" y="374"/>
                </a:cubicBezTo>
                <a:cubicBezTo>
                  <a:pt x="441" y="367"/>
                  <a:pt x="436" y="361"/>
                  <a:pt x="428" y="361"/>
                </a:cubicBezTo>
                <a:close/>
                <a:moveTo>
                  <a:pt x="458" y="361"/>
                </a:moveTo>
                <a:cubicBezTo>
                  <a:pt x="451" y="361"/>
                  <a:pt x="445" y="367"/>
                  <a:pt x="445" y="374"/>
                </a:cubicBezTo>
                <a:cubicBezTo>
                  <a:pt x="445" y="381"/>
                  <a:pt x="451" y="387"/>
                  <a:pt x="458" y="387"/>
                </a:cubicBezTo>
                <a:cubicBezTo>
                  <a:pt x="465" y="387"/>
                  <a:pt x="471" y="381"/>
                  <a:pt x="471" y="374"/>
                </a:cubicBezTo>
                <a:cubicBezTo>
                  <a:pt x="471" y="367"/>
                  <a:pt x="465" y="361"/>
                  <a:pt x="458" y="361"/>
                </a:cubicBezTo>
                <a:close/>
                <a:moveTo>
                  <a:pt x="488" y="361"/>
                </a:moveTo>
                <a:cubicBezTo>
                  <a:pt x="481" y="361"/>
                  <a:pt x="475" y="367"/>
                  <a:pt x="475" y="374"/>
                </a:cubicBezTo>
                <a:cubicBezTo>
                  <a:pt x="475" y="381"/>
                  <a:pt x="481" y="387"/>
                  <a:pt x="488" y="387"/>
                </a:cubicBezTo>
                <a:cubicBezTo>
                  <a:pt x="495" y="387"/>
                  <a:pt x="501" y="381"/>
                  <a:pt x="501" y="374"/>
                </a:cubicBezTo>
                <a:cubicBezTo>
                  <a:pt x="501" y="367"/>
                  <a:pt x="495" y="361"/>
                  <a:pt x="488" y="361"/>
                </a:cubicBezTo>
                <a:close/>
                <a:moveTo>
                  <a:pt x="517" y="361"/>
                </a:moveTo>
                <a:cubicBezTo>
                  <a:pt x="510" y="361"/>
                  <a:pt x="505" y="367"/>
                  <a:pt x="505" y="374"/>
                </a:cubicBezTo>
                <a:cubicBezTo>
                  <a:pt x="505" y="381"/>
                  <a:pt x="510" y="387"/>
                  <a:pt x="517" y="387"/>
                </a:cubicBezTo>
                <a:cubicBezTo>
                  <a:pt x="525" y="387"/>
                  <a:pt x="530" y="381"/>
                  <a:pt x="530" y="374"/>
                </a:cubicBezTo>
                <a:cubicBezTo>
                  <a:pt x="530" y="367"/>
                  <a:pt x="525" y="361"/>
                  <a:pt x="517" y="361"/>
                </a:cubicBezTo>
                <a:close/>
                <a:moveTo>
                  <a:pt x="547" y="361"/>
                </a:moveTo>
                <a:cubicBezTo>
                  <a:pt x="540" y="361"/>
                  <a:pt x="534" y="367"/>
                  <a:pt x="534" y="374"/>
                </a:cubicBezTo>
                <a:cubicBezTo>
                  <a:pt x="534" y="381"/>
                  <a:pt x="540" y="387"/>
                  <a:pt x="547" y="387"/>
                </a:cubicBezTo>
                <a:cubicBezTo>
                  <a:pt x="554" y="387"/>
                  <a:pt x="560" y="381"/>
                  <a:pt x="560" y="374"/>
                </a:cubicBezTo>
                <a:cubicBezTo>
                  <a:pt x="560" y="367"/>
                  <a:pt x="554" y="361"/>
                  <a:pt x="547" y="361"/>
                </a:cubicBezTo>
                <a:close/>
                <a:moveTo>
                  <a:pt x="577" y="361"/>
                </a:moveTo>
                <a:cubicBezTo>
                  <a:pt x="570" y="361"/>
                  <a:pt x="564" y="367"/>
                  <a:pt x="564" y="374"/>
                </a:cubicBezTo>
                <a:cubicBezTo>
                  <a:pt x="564" y="381"/>
                  <a:pt x="570" y="387"/>
                  <a:pt x="577" y="387"/>
                </a:cubicBezTo>
                <a:cubicBezTo>
                  <a:pt x="584" y="387"/>
                  <a:pt x="590" y="381"/>
                  <a:pt x="590" y="374"/>
                </a:cubicBezTo>
                <a:cubicBezTo>
                  <a:pt x="590" y="367"/>
                  <a:pt x="584" y="361"/>
                  <a:pt x="577" y="361"/>
                </a:cubicBezTo>
                <a:close/>
                <a:moveTo>
                  <a:pt x="607" y="361"/>
                </a:moveTo>
                <a:cubicBezTo>
                  <a:pt x="599" y="361"/>
                  <a:pt x="594" y="367"/>
                  <a:pt x="594" y="374"/>
                </a:cubicBezTo>
                <a:cubicBezTo>
                  <a:pt x="594" y="381"/>
                  <a:pt x="599" y="387"/>
                  <a:pt x="607" y="387"/>
                </a:cubicBezTo>
                <a:cubicBezTo>
                  <a:pt x="614" y="387"/>
                  <a:pt x="619" y="381"/>
                  <a:pt x="619" y="374"/>
                </a:cubicBezTo>
                <a:cubicBezTo>
                  <a:pt x="619" y="367"/>
                  <a:pt x="614" y="361"/>
                  <a:pt x="607" y="361"/>
                </a:cubicBezTo>
                <a:close/>
                <a:moveTo>
                  <a:pt x="636" y="361"/>
                </a:moveTo>
                <a:cubicBezTo>
                  <a:pt x="629" y="361"/>
                  <a:pt x="623" y="367"/>
                  <a:pt x="623" y="374"/>
                </a:cubicBezTo>
                <a:cubicBezTo>
                  <a:pt x="623" y="381"/>
                  <a:pt x="629" y="387"/>
                  <a:pt x="636" y="387"/>
                </a:cubicBezTo>
                <a:cubicBezTo>
                  <a:pt x="643" y="387"/>
                  <a:pt x="649" y="381"/>
                  <a:pt x="649" y="374"/>
                </a:cubicBezTo>
                <a:cubicBezTo>
                  <a:pt x="649" y="367"/>
                  <a:pt x="643" y="361"/>
                  <a:pt x="636" y="361"/>
                </a:cubicBezTo>
                <a:close/>
                <a:moveTo>
                  <a:pt x="666" y="361"/>
                </a:moveTo>
                <a:cubicBezTo>
                  <a:pt x="659" y="361"/>
                  <a:pt x="653" y="367"/>
                  <a:pt x="653" y="374"/>
                </a:cubicBezTo>
                <a:cubicBezTo>
                  <a:pt x="653" y="381"/>
                  <a:pt x="659" y="387"/>
                  <a:pt x="666" y="387"/>
                </a:cubicBezTo>
                <a:cubicBezTo>
                  <a:pt x="673" y="387"/>
                  <a:pt x="679" y="381"/>
                  <a:pt x="679" y="374"/>
                </a:cubicBezTo>
                <a:cubicBezTo>
                  <a:pt x="679" y="367"/>
                  <a:pt x="673" y="361"/>
                  <a:pt x="666" y="361"/>
                </a:cubicBezTo>
                <a:close/>
                <a:moveTo>
                  <a:pt x="696" y="361"/>
                </a:moveTo>
                <a:cubicBezTo>
                  <a:pt x="688" y="361"/>
                  <a:pt x="683" y="367"/>
                  <a:pt x="683" y="374"/>
                </a:cubicBezTo>
                <a:cubicBezTo>
                  <a:pt x="683" y="381"/>
                  <a:pt x="688" y="387"/>
                  <a:pt x="696" y="387"/>
                </a:cubicBezTo>
                <a:cubicBezTo>
                  <a:pt x="703" y="387"/>
                  <a:pt x="708" y="381"/>
                  <a:pt x="708" y="374"/>
                </a:cubicBezTo>
                <a:cubicBezTo>
                  <a:pt x="708" y="367"/>
                  <a:pt x="703" y="361"/>
                  <a:pt x="696" y="361"/>
                </a:cubicBezTo>
                <a:close/>
                <a:moveTo>
                  <a:pt x="725" y="361"/>
                </a:moveTo>
                <a:cubicBezTo>
                  <a:pt x="718" y="361"/>
                  <a:pt x="712" y="367"/>
                  <a:pt x="712" y="374"/>
                </a:cubicBezTo>
                <a:cubicBezTo>
                  <a:pt x="712" y="381"/>
                  <a:pt x="718" y="387"/>
                  <a:pt x="725" y="387"/>
                </a:cubicBezTo>
                <a:cubicBezTo>
                  <a:pt x="732" y="387"/>
                  <a:pt x="738" y="381"/>
                  <a:pt x="738" y="374"/>
                </a:cubicBezTo>
                <a:cubicBezTo>
                  <a:pt x="738" y="367"/>
                  <a:pt x="732" y="361"/>
                  <a:pt x="725" y="361"/>
                </a:cubicBezTo>
                <a:close/>
                <a:moveTo>
                  <a:pt x="785" y="361"/>
                </a:moveTo>
                <a:cubicBezTo>
                  <a:pt x="778" y="361"/>
                  <a:pt x="772" y="367"/>
                  <a:pt x="772" y="374"/>
                </a:cubicBezTo>
                <a:cubicBezTo>
                  <a:pt x="772" y="381"/>
                  <a:pt x="778" y="387"/>
                  <a:pt x="785" y="387"/>
                </a:cubicBezTo>
                <a:cubicBezTo>
                  <a:pt x="792" y="387"/>
                  <a:pt x="797" y="381"/>
                  <a:pt x="797" y="374"/>
                </a:cubicBezTo>
                <a:cubicBezTo>
                  <a:pt x="797" y="367"/>
                  <a:pt x="792" y="361"/>
                  <a:pt x="785" y="361"/>
                </a:cubicBezTo>
                <a:close/>
                <a:moveTo>
                  <a:pt x="814" y="361"/>
                </a:moveTo>
                <a:cubicBezTo>
                  <a:pt x="807" y="361"/>
                  <a:pt x="801" y="367"/>
                  <a:pt x="801" y="374"/>
                </a:cubicBezTo>
                <a:cubicBezTo>
                  <a:pt x="801" y="381"/>
                  <a:pt x="807" y="387"/>
                  <a:pt x="814" y="387"/>
                </a:cubicBezTo>
                <a:cubicBezTo>
                  <a:pt x="821" y="387"/>
                  <a:pt x="827" y="381"/>
                  <a:pt x="827" y="374"/>
                </a:cubicBezTo>
                <a:cubicBezTo>
                  <a:pt x="827" y="367"/>
                  <a:pt x="821" y="361"/>
                  <a:pt x="814" y="361"/>
                </a:cubicBezTo>
                <a:close/>
                <a:moveTo>
                  <a:pt x="844" y="361"/>
                </a:moveTo>
                <a:cubicBezTo>
                  <a:pt x="837" y="361"/>
                  <a:pt x="831" y="367"/>
                  <a:pt x="831" y="374"/>
                </a:cubicBezTo>
                <a:cubicBezTo>
                  <a:pt x="831" y="381"/>
                  <a:pt x="837" y="387"/>
                  <a:pt x="844" y="387"/>
                </a:cubicBezTo>
                <a:cubicBezTo>
                  <a:pt x="851" y="387"/>
                  <a:pt x="857" y="381"/>
                  <a:pt x="857" y="374"/>
                </a:cubicBezTo>
                <a:cubicBezTo>
                  <a:pt x="857" y="367"/>
                  <a:pt x="851" y="361"/>
                  <a:pt x="844" y="361"/>
                </a:cubicBezTo>
                <a:close/>
                <a:moveTo>
                  <a:pt x="874" y="361"/>
                </a:moveTo>
                <a:cubicBezTo>
                  <a:pt x="867" y="361"/>
                  <a:pt x="861" y="367"/>
                  <a:pt x="861" y="374"/>
                </a:cubicBezTo>
                <a:cubicBezTo>
                  <a:pt x="861" y="381"/>
                  <a:pt x="867" y="387"/>
                  <a:pt x="874" y="387"/>
                </a:cubicBezTo>
                <a:cubicBezTo>
                  <a:pt x="881" y="387"/>
                  <a:pt x="886" y="381"/>
                  <a:pt x="886" y="374"/>
                </a:cubicBezTo>
                <a:cubicBezTo>
                  <a:pt x="886" y="367"/>
                  <a:pt x="881" y="361"/>
                  <a:pt x="874" y="361"/>
                </a:cubicBezTo>
                <a:close/>
                <a:moveTo>
                  <a:pt x="903" y="361"/>
                </a:moveTo>
                <a:cubicBezTo>
                  <a:pt x="896" y="361"/>
                  <a:pt x="891" y="367"/>
                  <a:pt x="891" y="374"/>
                </a:cubicBezTo>
                <a:cubicBezTo>
                  <a:pt x="891" y="381"/>
                  <a:pt x="896" y="387"/>
                  <a:pt x="903" y="387"/>
                </a:cubicBezTo>
                <a:cubicBezTo>
                  <a:pt x="910" y="387"/>
                  <a:pt x="916" y="381"/>
                  <a:pt x="916" y="374"/>
                </a:cubicBezTo>
                <a:cubicBezTo>
                  <a:pt x="916" y="367"/>
                  <a:pt x="910" y="361"/>
                  <a:pt x="903" y="361"/>
                </a:cubicBezTo>
                <a:close/>
                <a:moveTo>
                  <a:pt x="933" y="361"/>
                </a:moveTo>
                <a:cubicBezTo>
                  <a:pt x="926" y="361"/>
                  <a:pt x="920" y="367"/>
                  <a:pt x="920" y="374"/>
                </a:cubicBezTo>
                <a:cubicBezTo>
                  <a:pt x="920" y="381"/>
                  <a:pt x="926" y="387"/>
                  <a:pt x="933" y="387"/>
                </a:cubicBezTo>
                <a:cubicBezTo>
                  <a:pt x="940" y="387"/>
                  <a:pt x="946" y="381"/>
                  <a:pt x="946" y="374"/>
                </a:cubicBezTo>
                <a:cubicBezTo>
                  <a:pt x="946" y="367"/>
                  <a:pt x="940" y="361"/>
                  <a:pt x="933" y="361"/>
                </a:cubicBezTo>
                <a:close/>
                <a:moveTo>
                  <a:pt x="963" y="361"/>
                </a:moveTo>
                <a:cubicBezTo>
                  <a:pt x="956" y="361"/>
                  <a:pt x="950" y="367"/>
                  <a:pt x="950" y="374"/>
                </a:cubicBezTo>
                <a:cubicBezTo>
                  <a:pt x="950" y="381"/>
                  <a:pt x="956" y="387"/>
                  <a:pt x="963" y="387"/>
                </a:cubicBezTo>
                <a:cubicBezTo>
                  <a:pt x="970" y="387"/>
                  <a:pt x="975" y="381"/>
                  <a:pt x="975" y="374"/>
                </a:cubicBezTo>
                <a:cubicBezTo>
                  <a:pt x="975" y="367"/>
                  <a:pt x="970" y="361"/>
                  <a:pt x="963" y="361"/>
                </a:cubicBezTo>
                <a:close/>
                <a:moveTo>
                  <a:pt x="992" y="361"/>
                </a:moveTo>
                <a:cubicBezTo>
                  <a:pt x="985" y="361"/>
                  <a:pt x="980" y="367"/>
                  <a:pt x="980" y="374"/>
                </a:cubicBezTo>
                <a:cubicBezTo>
                  <a:pt x="980" y="381"/>
                  <a:pt x="985" y="387"/>
                  <a:pt x="992" y="387"/>
                </a:cubicBezTo>
                <a:cubicBezTo>
                  <a:pt x="999" y="387"/>
                  <a:pt x="1005" y="381"/>
                  <a:pt x="1005" y="374"/>
                </a:cubicBezTo>
                <a:cubicBezTo>
                  <a:pt x="1005" y="367"/>
                  <a:pt x="999" y="361"/>
                  <a:pt x="992" y="361"/>
                </a:cubicBezTo>
                <a:close/>
                <a:moveTo>
                  <a:pt x="1022" y="361"/>
                </a:moveTo>
                <a:cubicBezTo>
                  <a:pt x="1015" y="361"/>
                  <a:pt x="1009" y="367"/>
                  <a:pt x="1009" y="374"/>
                </a:cubicBezTo>
                <a:cubicBezTo>
                  <a:pt x="1009" y="381"/>
                  <a:pt x="1015" y="387"/>
                  <a:pt x="1022" y="387"/>
                </a:cubicBezTo>
                <a:cubicBezTo>
                  <a:pt x="1029" y="387"/>
                  <a:pt x="1035" y="381"/>
                  <a:pt x="1035" y="374"/>
                </a:cubicBezTo>
                <a:cubicBezTo>
                  <a:pt x="1035" y="367"/>
                  <a:pt x="1029" y="361"/>
                  <a:pt x="1022" y="361"/>
                </a:cubicBezTo>
                <a:close/>
                <a:moveTo>
                  <a:pt x="1052" y="361"/>
                </a:moveTo>
                <a:cubicBezTo>
                  <a:pt x="1045" y="361"/>
                  <a:pt x="1039" y="367"/>
                  <a:pt x="1039" y="374"/>
                </a:cubicBezTo>
                <a:cubicBezTo>
                  <a:pt x="1039" y="381"/>
                  <a:pt x="1045" y="387"/>
                  <a:pt x="1052" y="387"/>
                </a:cubicBezTo>
                <a:cubicBezTo>
                  <a:pt x="1059" y="387"/>
                  <a:pt x="1064" y="381"/>
                  <a:pt x="1064" y="374"/>
                </a:cubicBezTo>
                <a:cubicBezTo>
                  <a:pt x="1064" y="367"/>
                  <a:pt x="1059" y="361"/>
                  <a:pt x="1052" y="361"/>
                </a:cubicBezTo>
                <a:close/>
                <a:moveTo>
                  <a:pt x="1467" y="361"/>
                </a:moveTo>
                <a:cubicBezTo>
                  <a:pt x="1460" y="361"/>
                  <a:pt x="1454" y="367"/>
                  <a:pt x="1454" y="374"/>
                </a:cubicBezTo>
                <a:cubicBezTo>
                  <a:pt x="1454" y="381"/>
                  <a:pt x="1460" y="387"/>
                  <a:pt x="1467" y="387"/>
                </a:cubicBezTo>
                <a:cubicBezTo>
                  <a:pt x="1474" y="387"/>
                  <a:pt x="1480" y="381"/>
                  <a:pt x="1480" y="374"/>
                </a:cubicBezTo>
                <a:cubicBezTo>
                  <a:pt x="1480" y="367"/>
                  <a:pt x="1474" y="361"/>
                  <a:pt x="1467" y="361"/>
                </a:cubicBezTo>
                <a:close/>
                <a:moveTo>
                  <a:pt x="1497" y="361"/>
                </a:moveTo>
                <a:cubicBezTo>
                  <a:pt x="1490" y="361"/>
                  <a:pt x="1484" y="367"/>
                  <a:pt x="1484" y="374"/>
                </a:cubicBezTo>
                <a:cubicBezTo>
                  <a:pt x="1484" y="381"/>
                  <a:pt x="1490" y="387"/>
                  <a:pt x="1497" y="387"/>
                </a:cubicBezTo>
                <a:cubicBezTo>
                  <a:pt x="1504" y="387"/>
                  <a:pt x="1510" y="381"/>
                  <a:pt x="1510" y="374"/>
                </a:cubicBezTo>
                <a:cubicBezTo>
                  <a:pt x="1510" y="367"/>
                  <a:pt x="1504" y="361"/>
                  <a:pt x="1497" y="361"/>
                </a:cubicBezTo>
                <a:close/>
                <a:moveTo>
                  <a:pt x="1526" y="361"/>
                </a:moveTo>
                <a:cubicBezTo>
                  <a:pt x="1519" y="361"/>
                  <a:pt x="1514" y="367"/>
                  <a:pt x="1514" y="374"/>
                </a:cubicBezTo>
                <a:cubicBezTo>
                  <a:pt x="1514" y="381"/>
                  <a:pt x="1519" y="387"/>
                  <a:pt x="1526" y="387"/>
                </a:cubicBezTo>
                <a:cubicBezTo>
                  <a:pt x="1533" y="387"/>
                  <a:pt x="1539" y="381"/>
                  <a:pt x="1539" y="374"/>
                </a:cubicBezTo>
                <a:cubicBezTo>
                  <a:pt x="1539" y="367"/>
                  <a:pt x="1533" y="361"/>
                  <a:pt x="1526" y="361"/>
                </a:cubicBezTo>
                <a:close/>
                <a:moveTo>
                  <a:pt x="1556" y="361"/>
                </a:moveTo>
                <a:cubicBezTo>
                  <a:pt x="1549" y="361"/>
                  <a:pt x="1543" y="367"/>
                  <a:pt x="1543" y="374"/>
                </a:cubicBezTo>
                <a:cubicBezTo>
                  <a:pt x="1543" y="381"/>
                  <a:pt x="1549" y="387"/>
                  <a:pt x="1556" y="387"/>
                </a:cubicBezTo>
                <a:cubicBezTo>
                  <a:pt x="1563" y="387"/>
                  <a:pt x="1569" y="381"/>
                  <a:pt x="1569" y="374"/>
                </a:cubicBezTo>
                <a:cubicBezTo>
                  <a:pt x="1569" y="367"/>
                  <a:pt x="1563" y="361"/>
                  <a:pt x="1556" y="361"/>
                </a:cubicBezTo>
                <a:close/>
                <a:moveTo>
                  <a:pt x="1586" y="361"/>
                </a:moveTo>
                <a:cubicBezTo>
                  <a:pt x="1579" y="361"/>
                  <a:pt x="1573" y="367"/>
                  <a:pt x="1573" y="374"/>
                </a:cubicBezTo>
                <a:cubicBezTo>
                  <a:pt x="1573" y="381"/>
                  <a:pt x="1579" y="387"/>
                  <a:pt x="1586" y="387"/>
                </a:cubicBezTo>
                <a:cubicBezTo>
                  <a:pt x="1593" y="387"/>
                  <a:pt x="1599" y="381"/>
                  <a:pt x="1599" y="374"/>
                </a:cubicBezTo>
                <a:cubicBezTo>
                  <a:pt x="1599" y="367"/>
                  <a:pt x="1593" y="361"/>
                  <a:pt x="1586" y="361"/>
                </a:cubicBezTo>
                <a:close/>
                <a:moveTo>
                  <a:pt x="1615" y="361"/>
                </a:moveTo>
                <a:cubicBezTo>
                  <a:pt x="1608" y="361"/>
                  <a:pt x="1603" y="367"/>
                  <a:pt x="1603" y="374"/>
                </a:cubicBezTo>
                <a:cubicBezTo>
                  <a:pt x="1603" y="381"/>
                  <a:pt x="1608" y="387"/>
                  <a:pt x="1615" y="387"/>
                </a:cubicBezTo>
                <a:cubicBezTo>
                  <a:pt x="1623" y="387"/>
                  <a:pt x="1628" y="381"/>
                  <a:pt x="1628" y="374"/>
                </a:cubicBezTo>
                <a:cubicBezTo>
                  <a:pt x="1628" y="367"/>
                  <a:pt x="1623" y="361"/>
                  <a:pt x="1615" y="361"/>
                </a:cubicBezTo>
                <a:close/>
                <a:moveTo>
                  <a:pt x="1645" y="361"/>
                </a:moveTo>
                <a:cubicBezTo>
                  <a:pt x="1638" y="361"/>
                  <a:pt x="1632" y="367"/>
                  <a:pt x="1632" y="374"/>
                </a:cubicBezTo>
                <a:cubicBezTo>
                  <a:pt x="1632" y="381"/>
                  <a:pt x="1638" y="387"/>
                  <a:pt x="1645" y="387"/>
                </a:cubicBezTo>
                <a:cubicBezTo>
                  <a:pt x="1652" y="387"/>
                  <a:pt x="1658" y="381"/>
                  <a:pt x="1658" y="374"/>
                </a:cubicBezTo>
                <a:cubicBezTo>
                  <a:pt x="1658" y="367"/>
                  <a:pt x="1652" y="361"/>
                  <a:pt x="1645" y="361"/>
                </a:cubicBezTo>
                <a:close/>
                <a:moveTo>
                  <a:pt x="1675" y="361"/>
                </a:moveTo>
                <a:cubicBezTo>
                  <a:pt x="1668" y="361"/>
                  <a:pt x="1662" y="367"/>
                  <a:pt x="1662" y="374"/>
                </a:cubicBezTo>
                <a:cubicBezTo>
                  <a:pt x="1662" y="381"/>
                  <a:pt x="1668" y="387"/>
                  <a:pt x="1675" y="387"/>
                </a:cubicBezTo>
                <a:cubicBezTo>
                  <a:pt x="1682" y="387"/>
                  <a:pt x="1688" y="381"/>
                  <a:pt x="1688" y="374"/>
                </a:cubicBezTo>
                <a:cubicBezTo>
                  <a:pt x="1688" y="367"/>
                  <a:pt x="1682" y="361"/>
                  <a:pt x="1675" y="361"/>
                </a:cubicBezTo>
                <a:close/>
                <a:moveTo>
                  <a:pt x="1704" y="361"/>
                </a:moveTo>
                <a:cubicBezTo>
                  <a:pt x="1697" y="361"/>
                  <a:pt x="1692" y="367"/>
                  <a:pt x="1692" y="374"/>
                </a:cubicBezTo>
                <a:cubicBezTo>
                  <a:pt x="1692" y="381"/>
                  <a:pt x="1697" y="387"/>
                  <a:pt x="1704" y="387"/>
                </a:cubicBezTo>
                <a:cubicBezTo>
                  <a:pt x="1712" y="387"/>
                  <a:pt x="1717" y="381"/>
                  <a:pt x="1717" y="374"/>
                </a:cubicBezTo>
                <a:cubicBezTo>
                  <a:pt x="1717" y="367"/>
                  <a:pt x="1712" y="361"/>
                  <a:pt x="1704" y="361"/>
                </a:cubicBezTo>
                <a:close/>
                <a:moveTo>
                  <a:pt x="1734" y="361"/>
                </a:moveTo>
                <a:cubicBezTo>
                  <a:pt x="1727" y="361"/>
                  <a:pt x="1721" y="367"/>
                  <a:pt x="1721" y="374"/>
                </a:cubicBezTo>
                <a:cubicBezTo>
                  <a:pt x="1721" y="381"/>
                  <a:pt x="1727" y="387"/>
                  <a:pt x="1734" y="387"/>
                </a:cubicBezTo>
                <a:cubicBezTo>
                  <a:pt x="1741" y="387"/>
                  <a:pt x="1747" y="381"/>
                  <a:pt x="1747" y="374"/>
                </a:cubicBezTo>
                <a:cubicBezTo>
                  <a:pt x="1747" y="367"/>
                  <a:pt x="1741" y="361"/>
                  <a:pt x="1734" y="361"/>
                </a:cubicBezTo>
                <a:close/>
                <a:moveTo>
                  <a:pt x="1764" y="361"/>
                </a:moveTo>
                <a:cubicBezTo>
                  <a:pt x="1757" y="361"/>
                  <a:pt x="1751" y="367"/>
                  <a:pt x="1751" y="374"/>
                </a:cubicBezTo>
                <a:cubicBezTo>
                  <a:pt x="1751" y="381"/>
                  <a:pt x="1757" y="387"/>
                  <a:pt x="1764" y="387"/>
                </a:cubicBezTo>
                <a:cubicBezTo>
                  <a:pt x="1771" y="387"/>
                  <a:pt x="1777" y="381"/>
                  <a:pt x="1777" y="374"/>
                </a:cubicBezTo>
                <a:cubicBezTo>
                  <a:pt x="1777" y="367"/>
                  <a:pt x="1771" y="361"/>
                  <a:pt x="1764" y="361"/>
                </a:cubicBezTo>
                <a:close/>
                <a:moveTo>
                  <a:pt x="1793" y="361"/>
                </a:moveTo>
                <a:cubicBezTo>
                  <a:pt x="1786" y="361"/>
                  <a:pt x="1781" y="367"/>
                  <a:pt x="1781" y="374"/>
                </a:cubicBezTo>
                <a:cubicBezTo>
                  <a:pt x="1781" y="381"/>
                  <a:pt x="1786" y="387"/>
                  <a:pt x="1793" y="387"/>
                </a:cubicBezTo>
                <a:cubicBezTo>
                  <a:pt x="1801" y="387"/>
                  <a:pt x="1806" y="381"/>
                  <a:pt x="1806" y="374"/>
                </a:cubicBezTo>
                <a:cubicBezTo>
                  <a:pt x="1806" y="367"/>
                  <a:pt x="1801" y="361"/>
                  <a:pt x="1793" y="361"/>
                </a:cubicBezTo>
                <a:close/>
                <a:moveTo>
                  <a:pt x="1823" y="361"/>
                </a:moveTo>
                <a:cubicBezTo>
                  <a:pt x="1816" y="361"/>
                  <a:pt x="1810" y="367"/>
                  <a:pt x="1810" y="374"/>
                </a:cubicBezTo>
                <a:cubicBezTo>
                  <a:pt x="1810" y="381"/>
                  <a:pt x="1816" y="387"/>
                  <a:pt x="1823" y="387"/>
                </a:cubicBezTo>
                <a:cubicBezTo>
                  <a:pt x="1830" y="387"/>
                  <a:pt x="1836" y="381"/>
                  <a:pt x="1836" y="374"/>
                </a:cubicBezTo>
                <a:cubicBezTo>
                  <a:pt x="1836" y="367"/>
                  <a:pt x="1830" y="361"/>
                  <a:pt x="1823" y="361"/>
                </a:cubicBezTo>
                <a:close/>
                <a:moveTo>
                  <a:pt x="1853" y="361"/>
                </a:moveTo>
                <a:cubicBezTo>
                  <a:pt x="1846" y="361"/>
                  <a:pt x="1840" y="367"/>
                  <a:pt x="1840" y="374"/>
                </a:cubicBezTo>
                <a:cubicBezTo>
                  <a:pt x="1840" y="381"/>
                  <a:pt x="1846" y="387"/>
                  <a:pt x="1853" y="387"/>
                </a:cubicBezTo>
                <a:cubicBezTo>
                  <a:pt x="1860" y="387"/>
                  <a:pt x="1866" y="381"/>
                  <a:pt x="1866" y="374"/>
                </a:cubicBezTo>
                <a:cubicBezTo>
                  <a:pt x="1866" y="367"/>
                  <a:pt x="1860" y="361"/>
                  <a:pt x="1853" y="361"/>
                </a:cubicBezTo>
                <a:close/>
                <a:moveTo>
                  <a:pt x="1883" y="361"/>
                </a:moveTo>
                <a:cubicBezTo>
                  <a:pt x="1875" y="361"/>
                  <a:pt x="1870" y="367"/>
                  <a:pt x="1870" y="374"/>
                </a:cubicBezTo>
                <a:cubicBezTo>
                  <a:pt x="1870" y="381"/>
                  <a:pt x="1875" y="387"/>
                  <a:pt x="1883" y="387"/>
                </a:cubicBezTo>
                <a:cubicBezTo>
                  <a:pt x="1890" y="387"/>
                  <a:pt x="1895" y="381"/>
                  <a:pt x="1895" y="374"/>
                </a:cubicBezTo>
                <a:cubicBezTo>
                  <a:pt x="1895" y="367"/>
                  <a:pt x="1890" y="361"/>
                  <a:pt x="1883" y="361"/>
                </a:cubicBezTo>
                <a:close/>
                <a:moveTo>
                  <a:pt x="1912" y="361"/>
                </a:moveTo>
                <a:cubicBezTo>
                  <a:pt x="1905" y="361"/>
                  <a:pt x="1899" y="367"/>
                  <a:pt x="1899" y="374"/>
                </a:cubicBezTo>
                <a:cubicBezTo>
                  <a:pt x="1899" y="381"/>
                  <a:pt x="1905" y="387"/>
                  <a:pt x="1912" y="387"/>
                </a:cubicBezTo>
                <a:cubicBezTo>
                  <a:pt x="1919" y="387"/>
                  <a:pt x="1925" y="381"/>
                  <a:pt x="1925" y="374"/>
                </a:cubicBezTo>
                <a:cubicBezTo>
                  <a:pt x="1925" y="367"/>
                  <a:pt x="1919" y="361"/>
                  <a:pt x="1912" y="361"/>
                </a:cubicBezTo>
                <a:close/>
                <a:moveTo>
                  <a:pt x="1942" y="361"/>
                </a:moveTo>
                <a:cubicBezTo>
                  <a:pt x="1935" y="361"/>
                  <a:pt x="1929" y="367"/>
                  <a:pt x="1929" y="374"/>
                </a:cubicBezTo>
                <a:cubicBezTo>
                  <a:pt x="1929" y="381"/>
                  <a:pt x="1935" y="387"/>
                  <a:pt x="1942" y="387"/>
                </a:cubicBezTo>
                <a:cubicBezTo>
                  <a:pt x="1949" y="387"/>
                  <a:pt x="1955" y="381"/>
                  <a:pt x="1955" y="374"/>
                </a:cubicBezTo>
                <a:cubicBezTo>
                  <a:pt x="1955" y="367"/>
                  <a:pt x="1949" y="361"/>
                  <a:pt x="1942" y="361"/>
                </a:cubicBezTo>
                <a:close/>
                <a:moveTo>
                  <a:pt x="1972" y="361"/>
                </a:moveTo>
                <a:cubicBezTo>
                  <a:pt x="1964" y="361"/>
                  <a:pt x="1959" y="367"/>
                  <a:pt x="1959" y="374"/>
                </a:cubicBezTo>
                <a:cubicBezTo>
                  <a:pt x="1959" y="381"/>
                  <a:pt x="1964" y="387"/>
                  <a:pt x="1972" y="387"/>
                </a:cubicBezTo>
                <a:cubicBezTo>
                  <a:pt x="1979" y="387"/>
                  <a:pt x="1984" y="381"/>
                  <a:pt x="1984" y="374"/>
                </a:cubicBezTo>
                <a:cubicBezTo>
                  <a:pt x="1984" y="367"/>
                  <a:pt x="1979" y="361"/>
                  <a:pt x="1972" y="361"/>
                </a:cubicBezTo>
                <a:close/>
                <a:moveTo>
                  <a:pt x="2001" y="361"/>
                </a:moveTo>
                <a:cubicBezTo>
                  <a:pt x="1994" y="361"/>
                  <a:pt x="1988" y="367"/>
                  <a:pt x="1988" y="374"/>
                </a:cubicBezTo>
                <a:cubicBezTo>
                  <a:pt x="1988" y="381"/>
                  <a:pt x="1994" y="387"/>
                  <a:pt x="2001" y="387"/>
                </a:cubicBezTo>
                <a:cubicBezTo>
                  <a:pt x="2008" y="387"/>
                  <a:pt x="2014" y="381"/>
                  <a:pt x="2014" y="374"/>
                </a:cubicBezTo>
                <a:cubicBezTo>
                  <a:pt x="2014" y="367"/>
                  <a:pt x="2008" y="361"/>
                  <a:pt x="2001" y="361"/>
                </a:cubicBezTo>
                <a:close/>
                <a:moveTo>
                  <a:pt x="2031" y="361"/>
                </a:moveTo>
                <a:cubicBezTo>
                  <a:pt x="2024" y="361"/>
                  <a:pt x="2018" y="367"/>
                  <a:pt x="2018" y="374"/>
                </a:cubicBezTo>
                <a:cubicBezTo>
                  <a:pt x="2018" y="381"/>
                  <a:pt x="2024" y="387"/>
                  <a:pt x="2031" y="387"/>
                </a:cubicBezTo>
                <a:cubicBezTo>
                  <a:pt x="2038" y="387"/>
                  <a:pt x="2044" y="381"/>
                  <a:pt x="2044" y="374"/>
                </a:cubicBezTo>
                <a:cubicBezTo>
                  <a:pt x="2044" y="367"/>
                  <a:pt x="2038" y="361"/>
                  <a:pt x="2031" y="361"/>
                </a:cubicBezTo>
                <a:close/>
                <a:moveTo>
                  <a:pt x="2061" y="361"/>
                </a:moveTo>
                <a:cubicBezTo>
                  <a:pt x="2053" y="361"/>
                  <a:pt x="2048" y="367"/>
                  <a:pt x="2048" y="374"/>
                </a:cubicBezTo>
                <a:cubicBezTo>
                  <a:pt x="2048" y="381"/>
                  <a:pt x="2053" y="387"/>
                  <a:pt x="2061" y="387"/>
                </a:cubicBezTo>
                <a:cubicBezTo>
                  <a:pt x="2068" y="387"/>
                  <a:pt x="2073" y="381"/>
                  <a:pt x="2073" y="374"/>
                </a:cubicBezTo>
                <a:cubicBezTo>
                  <a:pt x="2073" y="367"/>
                  <a:pt x="2068" y="361"/>
                  <a:pt x="2061" y="361"/>
                </a:cubicBezTo>
                <a:close/>
                <a:moveTo>
                  <a:pt x="2090" y="361"/>
                </a:moveTo>
                <a:cubicBezTo>
                  <a:pt x="2083" y="361"/>
                  <a:pt x="2077" y="367"/>
                  <a:pt x="2077" y="374"/>
                </a:cubicBezTo>
                <a:cubicBezTo>
                  <a:pt x="2077" y="381"/>
                  <a:pt x="2083" y="387"/>
                  <a:pt x="2090" y="387"/>
                </a:cubicBezTo>
                <a:cubicBezTo>
                  <a:pt x="2097" y="387"/>
                  <a:pt x="2103" y="381"/>
                  <a:pt x="2103" y="374"/>
                </a:cubicBezTo>
                <a:cubicBezTo>
                  <a:pt x="2103" y="367"/>
                  <a:pt x="2097" y="361"/>
                  <a:pt x="2090" y="361"/>
                </a:cubicBezTo>
                <a:close/>
                <a:moveTo>
                  <a:pt x="2120" y="361"/>
                </a:moveTo>
                <a:cubicBezTo>
                  <a:pt x="2113" y="361"/>
                  <a:pt x="2107" y="367"/>
                  <a:pt x="2107" y="374"/>
                </a:cubicBezTo>
                <a:cubicBezTo>
                  <a:pt x="2107" y="381"/>
                  <a:pt x="2113" y="387"/>
                  <a:pt x="2120" y="387"/>
                </a:cubicBezTo>
                <a:cubicBezTo>
                  <a:pt x="2127" y="387"/>
                  <a:pt x="2133" y="381"/>
                  <a:pt x="2133" y="374"/>
                </a:cubicBezTo>
                <a:cubicBezTo>
                  <a:pt x="2133" y="367"/>
                  <a:pt x="2127" y="361"/>
                  <a:pt x="2120" y="361"/>
                </a:cubicBezTo>
                <a:close/>
                <a:moveTo>
                  <a:pt x="2150" y="361"/>
                </a:moveTo>
                <a:cubicBezTo>
                  <a:pt x="2143" y="361"/>
                  <a:pt x="2137" y="367"/>
                  <a:pt x="2137" y="374"/>
                </a:cubicBezTo>
                <a:cubicBezTo>
                  <a:pt x="2137" y="381"/>
                  <a:pt x="2143" y="387"/>
                  <a:pt x="2150" y="387"/>
                </a:cubicBezTo>
                <a:cubicBezTo>
                  <a:pt x="2157" y="387"/>
                  <a:pt x="2162" y="381"/>
                  <a:pt x="2162" y="374"/>
                </a:cubicBezTo>
                <a:cubicBezTo>
                  <a:pt x="2162" y="367"/>
                  <a:pt x="2157" y="361"/>
                  <a:pt x="2150" y="361"/>
                </a:cubicBezTo>
                <a:close/>
                <a:moveTo>
                  <a:pt x="2179" y="361"/>
                </a:moveTo>
                <a:cubicBezTo>
                  <a:pt x="2172" y="361"/>
                  <a:pt x="2166" y="367"/>
                  <a:pt x="2166" y="374"/>
                </a:cubicBezTo>
                <a:cubicBezTo>
                  <a:pt x="2166" y="381"/>
                  <a:pt x="2172" y="387"/>
                  <a:pt x="2179" y="387"/>
                </a:cubicBezTo>
                <a:cubicBezTo>
                  <a:pt x="2186" y="387"/>
                  <a:pt x="2192" y="381"/>
                  <a:pt x="2192" y="374"/>
                </a:cubicBezTo>
                <a:cubicBezTo>
                  <a:pt x="2192" y="367"/>
                  <a:pt x="2186" y="361"/>
                  <a:pt x="2179" y="361"/>
                </a:cubicBezTo>
                <a:close/>
                <a:moveTo>
                  <a:pt x="2209" y="361"/>
                </a:moveTo>
                <a:cubicBezTo>
                  <a:pt x="2202" y="361"/>
                  <a:pt x="2196" y="367"/>
                  <a:pt x="2196" y="374"/>
                </a:cubicBezTo>
                <a:cubicBezTo>
                  <a:pt x="2196" y="381"/>
                  <a:pt x="2202" y="387"/>
                  <a:pt x="2209" y="387"/>
                </a:cubicBezTo>
                <a:cubicBezTo>
                  <a:pt x="2216" y="387"/>
                  <a:pt x="2222" y="381"/>
                  <a:pt x="2222" y="374"/>
                </a:cubicBezTo>
                <a:cubicBezTo>
                  <a:pt x="2222" y="367"/>
                  <a:pt x="2216" y="361"/>
                  <a:pt x="2209" y="361"/>
                </a:cubicBezTo>
                <a:close/>
                <a:moveTo>
                  <a:pt x="2239" y="361"/>
                </a:moveTo>
                <a:cubicBezTo>
                  <a:pt x="2232" y="361"/>
                  <a:pt x="2226" y="367"/>
                  <a:pt x="2226" y="374"/>
                </a:cubicBezTo>
                <a:cubicBezTo>
                  <a:pt x="2226" y="381"/>
                  <a:pt x="2232" y="387"/>
                  <a:pt x="2239" y="387"/>
                </a:cubicBezTo>
                <a:cubicBezTo>
                  <a:pt x="2246" y="387"/>
                  <a:pt x="2251" y="381"/>
                  <a:pt x="2251" y="374"/>
                </a:cubicBezTo>
                <a:cubicBezTo>
                  <a:pt x="2251" y="367"/>
                  <a:pt x="2246" y="361"/>
                  <a:pt x="2239" y="361"/>
                </a:cubicBezTo>
                <a:close/>
                <a:moveTo>
                  <a:pt x="2268" y="361"/>
                </a:moveTo>
                <a:cubicBezTo>
                  <a:pt x="2261" y="361"/>
                  <a:pt x="2255" y="367"/>
                  <a:pt x="2255" y="374"/>
                </a:cubicBezTo>
                <a:cubicBezTo>
                  <a:pt x="2255" y="381"/>
                  <a:pt x="2261" y="387"/>
                  <a:pt x="2268" y="387"/>
                </a:cubicBezTo>
                <a:cubicBezTo>
                  <a:pt x="2275" y="387"/>
                  <a:pt x="2281" y="381"/>
                  <a:pt x="2281" y="374"/>
                </a:cubicBezTo>
                <a:cubicBezTo>
                  <a:pt x="2281" y="367"/>
                  <a:pt x="2275" y="361"/>
                  <a:pt x="2268" y="361"/>
                </a:cubicBezTo>
                <a:close/>
                <a:moveTo>
                  <a:pt x="2298" y="361"/>
                </a:moveTo>
                <a:cubicBezTo>
                  <a:pt x="2291" y="361"/>
                  <a:pt x="2285" y="367"/>
                  <a:pt x="2285" y="374"/>
                </a:cubicBezTo>
                <a:cubicBezTo>
                  <a:pt x="2285" y="381"/>
                  <a:pt x="2291" y="387"/>
                  <a:pt x="2298" y="387"/>
                </a:cubicBezTo>
                <a:cubicBezTo>
                  <a:pt x="2305" y="387"/>
                  <a:pt x="2311" y="381"/>
                  <a:pt x="2311" y="374"/>
                </a:cubicBezTo>
                <a:cubicBezTo>
                  <a:pt x="2311" y="367"/>
                  <a:pt x="2305" y="361"/>
                  <a:pt x="2298" y="361"/>
                </a:cubicBezTo>
                <a:close/>
                <a:moveTo>
                  <a:pt x="2328" y="361"/>
                </a:moveTo>
                <a:cubicBezTo>
                  <a:pt x="2321" y="361"/>
                  <a:pt x="2315" y="367"/>
                  <a:pt x="2315" y="374"/>
                </a:cubicBezTo>
                <a:cubicBezTo>
                  <a:pt x="2315" y="381"/>
                  <a:pt x="2321" y="387"/>
                  <a:pt x="2328" y="387"/>
                </a:cubicBezTo>
                <a:cubicBezTo>
                  <a:pt x="2335" y="387"/>
                  <a:pt x="2340" y="381"/>
                  <a:pt x="2340" y="374"/>
                </a:cubicBezTo>
                <a:cubicBezTo>
                  <a:pt x="2340" y="367"/>
                  <a:pt x="2335" y="361"/>
                  <a:pt x="2328" y="361"/>
                </a:cubicBezTo>
                <a:close/>
                <a:moveTo>
                  <a:pt x="2357" y="361"/>
                </a:moveTo>
                <a:cubicBezTo>
                  <a:pt x="2350" y="361"/>
                  <a:pt x="2345" y="367"/>
                  <a:pt x="2345" y="374"/>
                </a:cubicBezTo>
                <a:cubicBezTo>
                  <a:pt x="2345" y="381"/>
                  <a:pt x="2350" y="387"/>
                  <a:pt x="2357" y="387"/>
                </a:cubicBezTo>
                <a:cubicBezTo>
                  <a:pt x="2364" y="387"/>
                  <a:pt x="2370" y="381"/>
                  <a:pt x="2370" y="374"/>
                </a:cubicBezTo>
                <a:cubicBezTo>
                  <a:pt x="2370" y="367"/>
                  <a:pt x="2364" y="361"/>
                  <a:pt x="2357" y="361"/>
                </a:cubicBezTo>
                <a:close/>
                <a:moveTo>
                  <a:pt x="2387" y="361"/>
                </a:moveTo>
                <a:cubicBezTo>
                  <a:pt x="2380" y="361"/>
                  <a:pt x="2374" y="367"/>
                  <a:pt x="2374" y="374"/>
                </a:cubicBezTo>
                <a:cubicBezTo>
                  <a:pt x="2374" y="381"/>
                  <a:pt x="2380" y="387"/>
                  <a:pt x="2387" y="387"/>
                </a:cubicBezTo>
                <a:cubicBezTo>
                  <a:pt x="2394" y="387"/>
                  <a:pt x="2400" y="381"/>
                  <a:pt x="2400" y="374"/>
                </a:cubicBezTo>
                <a:cubicBezTo>
                  <a:pt x="2400" y="367"/>
                  <a:pt x="2394" y="361"/>
                  <a:pt x="2387" y="361"/>
                </a:cubicBezTo>
                <a:close/>
                <a:moveTo>
                  <a:pt x="2417" y="361"/>
                </a:moveTo>
                <a:cubicBezTo>
                  <a:pt x="2410" y="361"/>
                  <a:pt x="2404" y="367"/>
                  <a:pt x="2404" y="374"/>
                </a:cubicBezTo>
                <a:cubicBezTo>
                  <a:pt x="2404" y="381"/>
                  <a:pt x="2410" y="387"/>
                  <a:pt x="2417" y="387"/>
                </a:cubicBezTo>
                <a:cubicBezTo>
                  <a:pt x="2424" y="387"/>
                  <a:pt x="2429" y="381"/>
                  <a:pt x="2429" y="374"/>
                </a:cubicBezTo>
                <a:cubicBezTo>
                  <a:pt x="2429" y="367"/>
                  <a:pt x="2424" y="361"/>
                  <a:pt x="2417" y="361"/>
                </a:cubicBezTo>
                <a:close/>
                <a:moveTo>
                  <a:pt x="2446" y="361"/>
                </a:moveTo>
                <a:cubicBezTo>
                  <a:pt x="2439" y="361"/>
                  <a:pt x="2434" y="367"/>
                  <a:pt x="2434" y="374"/>
                </a:cubicBezTo>
                <a:cubicBezTo>
                  <a:pt x="2434" y="381"/>
                  <a:pt x="2439" y="387"/>
                  <a:pt x="2446" y="387"/>
                </a:cubicBezTo>
                <a:cubicBezTo>
                  <a:pt x="2453" y="387"/>
                  <a:pt x="2459" y="381"/>
                  <a:pt x="2459" y="374"/>
                </a:cubicBezTo>
                <a:cubicBezTo>
                  <a:pt x="2459" y="367"/>
                  <a:pt x="2453" y="361"/>
                  <a:pt x="2446" y="361"/>
                </a:cubicBezTo>
                <a:close/>
                <a:moveTo>
                  <a:pt x="2476" y="361"/>
                </a:moveTo>
                <a:cubicBezTo>
                  <a:pt x="2469" y="361"/>
                  <a:pt x="2463" y="367"/>
                  <a:pt x="2463" y="374"/>
                </a:cubicBezTo>
                <a:cubicBezTo>
                  <a:pt x="2463" y="381"/>
                  <a:pt x="2469" y="387"/>
                  <a:pt x="2476" y="387"/>
                </a:cubicBezTo>
                <a:cubicBezTo>
                  <a:pt x="2483" y="387"/>
                  <a:pt x="2489" y="381"/>
                  <a:pt x="2489" y="374"/>
                </a:cubicBezTo>
                <a:cubicBezTo>
                  <a:pt x="2489" y="367"/>
                  <a:pt x="2483" y="361"/>
                  <a:pt x="2476" y="361"/>
                </a:cubicBezTo>
                <a:close/>
                <a:moveTo>
                  <a:pt x="2506" y="361"/>
                </a:moveTo>
                <a:cubicBezTo>
                  <a:pt x="2499" y="361"/>
                  <a:pt x="2493" y="367"/>
                  <a:pt x="2493" y="374"/>
                </a:cubicBezTo>
                <a:cubicBezTo>
                  <a:pt x="2493" y="381"/>
                  <a:pt x="2499" y="387"/>
                  <a:pt x="2506" y="387"/>
                </a:cubicBezTo>
                <a:cubicBezTo>
                  <a:pt x="2513" y="387"/>
                  <a:pt x="2518" y="381"/>
                  <a:pt x="2518" y="374"/>
                </a:cubicBezTo>
                <a:cubicBezTo>
                  <a:pt x="2518" y="367"/>
                  <a:pt x="2513" y="361"/>
                  <a:pt x="2506" y="361"/>
                </a:cubicBezTo>
                <a:close/>
                <a:moveTo>
                  <a:pt x="2535" y="361"/>
                </a:moveTo>
                <a:cubicBezTo>
                  <a:pt x="2528" y="361"/>
                  <a:pt x="2523" y="367"/>
                  <a:pt x="2523" y="374"/>
                </a:cubicBezTo>
                <a:cubicBezTo>
                  <a:pt x="2523" y="381"/>
                  <a:pt x="2528" y="387"/>
                  <a:pt x="2535" y="387"/>
                </a:cubicBezTo>
                <a:cubicBezTo>
                  <a:pt x="2542" y="387"/>
                  <a:pt x="2548" y="381"/>
                  <a:pt x="2548" y="374"/>
                </a:cubicBezTo>
                <a:cubicBezTo>
                  <a:pt x="2548" y="367"/>
                  <a:pt x="2542" y="361"/>
                  <a:pt x="2535" y="361"/>
                </a:cubicBezTo>
                <a:close/>
                <a:moveTo>
                  <a:pt x="2565" y="361"/>
                </a:moveTo>
                <a:cubicBezTo>
                  <a:pt x="2558" y="361"/>
                  <a:pt x="2552" y="367"/>
                  <a:pt x="2552" y="374"/>
                </a:cubicBezTo>
                <a:cubicBezTo>
                  <a:pt x="2552" y="381"/>
                  <a:pt x="2558" y="387"/>
                  <a:pt x="2565" y="387"/>
                </a:cubicBezTo>
                <a:cubicBezTo>
                  <a:pt x="2572" y="387"/>
                  <a:pt x="2578" y="381"/>
                  <a:pt x="2578" y="374"/>
                </a:cubicBezTo>
                <a:cubicBezTo>
                  <a:pt x="2578" y="367"/>
                  <a:pt x="2572" y="361"/>
                  <a:pt x="2565" y="361"/>
                </a:cubicBezTo>
                <a:close/>
                <a:moveTo>
                  <a:pt x="2595" y="361"/>
                </a:moveTo>
                <a:cubicBezTo>
                  <a:pt x="2588" y="361"/>
                  <a:pt x="2582" y="367"/>
                  <a:pt x="2582" y="374"/>
                </a:cubicBezTo>
                <a:cubicBezTo>
                  <a:pt x="2582" y="381"/>
                  <a:pt x="2588" y="387"/>
                  <a:pt x="2595" y="387"/>
                </a:cubicBezTo>
                <a:cubicBezTo>
                  <a:pt x="2602" y="387"/>
                  <a:pt x="2607" y="381"/>
                  <a:pt x="2607" y="374"/>
                </a:cubicBezTo>
                <a:cubicBezTo>
                  <a:pt x="2607" y="367"/>
                  <a:pt x="2602" y="361"/>
                  <a:pt x="2595" y="361"/>
                </a:cubicBezTo>
                <a:close/>
                <a:moveTo>
                  <a:pt x="2624" y="361"/>
                </a:moveTo>
                <a:cubicBezTo>
                  <a:pt x="2617" y="361"/>
                  <a:pt x="2612" y="367"/>
                  <a:pt x="2612" y="374"/>
                </a:cubicBezTo>
                <a:cubicBezTo>
                  <a:pt x="2612" y="381"/>
                  <a:pt x="2617" y="387"/>
                  <a:pt x="2624" y="387"/>
                </a:cubicBezTo>
                <a:cubicBezTo>
                  <a:pt x="2631" y="387"/>
                  <a:pt x="2637" y="381"/>
                  <a:pt x="2637" y="374"/>
                </a:cubicBezTo>
                <a:cubicBezTo>
                  <a:pt x="2637" y="367"/>
                  <a:pt x="2631" y="361"/>
                  <a:pt x="2624" y="361"/>
                </a:cubicBezTo>
                <a:close/>
                <a:moveTo>
                  <a:pt x="2654" y="361"/>
                </a:moveTo>
                <a:cubicBezTo>
                  <a:pt x="2647" y="361"/>
                  <a:pt x="2641" y="367"/>
                  <a:pt x="2641" y="374"/>
                </a:cubicBezTo>
                <a:cubicBezTo>
                  <a:pt x="2641" y="381"/>
                  <a:pt x="2647" y="387"/>
                  <a:pt x="2654" y="387"/>
                </a:cubicBezTo>
                <a:cubicBezTo>
                  <a:pt x="2661" y="387"/>
                  <a:pt x="2667" y="381"/>
                  <a:pt x="2667" y="374"/>
                </a:cubicBezTo>
                <a:cubicBezTo>
                  <a:pt x="2667" y="367"/>
                  <a:pt x="2661" y="361"/>
                  <a:pt x="2654" y="361"/>
                </a:cubicBezTo>
                <a:close/>
                <a:moveTo>
                  <a:pt x="2684" y="361"/>
                </a:moveTo>
                <a:cubicBezTo>
                  <a:pt x="2677" y="361"/>
                  <a:pt x="2671" y="367"/>
                  <a:pt x="2671" y="374"/>
                </a:cubicBezTo>
                <a:cubicBezTo>
                  <a:pt x="2671" y="381"/>
                  <a:pt x="2677" y="387"/>
                  <a:pt x="2684" y="387"/>
                </a:cubicBezTo>
                <a:cubicBezTo>
                  <a:pt x="2691" y="387"/>
                  <a:pt x="2696" y="381"/>
                  <a:pt x="2696" y="374"/>
                </a:cubicBezTo>
                <a:cubicBezTo>
                  <a:pt x="2696" y="367"/>
                  <a:pt x="2691" y="361"/>
                  <a:pt x="2684" y="361"/>
                </a:cubicBezTo>
                <a:close/>
                <a:moveTo>
                  <a:pt x="2713" y="361"/>
                </a:moveTo>
                <a:cubicBezTo>
                  <a:pt x="2706" y="361"/>
                  <a:pt x="2701" y="367"/>
                  <a:pt x="2701" y="374"/>
                </a:cubicBezTo>
                <a:cubicBezTo>
                  <a:pt x="2701" y="381"/>
                  <a:pt x="2706" y="387"/>
                  <a:pt x="2713" y="387"/>
                </a:cubicBezTo>
                <a:cubicBezTo>
                  <a:pt x="2720" y="387"/>
                  <a:pt x="2726" y="381"/>
                  <a:pt x="2726" y="374"/>
                </a:cubicBezTo>
                <a:cubicBezTo>
                  <a:pt x="2726" y="367"/>
                  <a:pt x="2720" y="361"/>
                  <a:pt x="2713" y="361"/>
                </a:cubicBezTo>
                <a:close/>
                <a:moveTo>
                  <a:pt x="2773" y="361"/>
                </a:moveTo>
                <a:cubicBezTo>
                  <a:pt x="2766" y="361"/>
                  <a:pt x="2760" y="367"/>
                  <a:pt x="2760" y="374"/>
                </a:cubicBezTo>
                <a:cubicBezTo>
                  <a:pt x="2760" y="381"/>
                  <a:pt x="2766" y="387"/>
                  <a:pt x="2773" y="387"/>
                </a:cubicBezTo>
                <a:cubicBezTo>
                  <a:pt x="2780" y="387"/>
                  <a:pt x="2785" y="381"/>
                  <a:pt x="2785" y="374"/>
                </a:cubicBezTo>
                <a:cubicBezTo>
                  <a:pt x="2785" y="367"/>
                  <a:pt x="2780" y="361"/>
                  <a:pt x="2773" y="361"/>
                </a:cubicBezTo>
                <a:close/>
                <a:moveTo>
                  <a:pt x="428" y="391"/>
                </a:moveTo>
                <a:cubicBezTo>
                  <a:pt x="421" y="391"/>
                  <a:pt x="416" y="397"/>
                  <a:pt x="416" y="404"/>
                </a:cubicBezTo>
                <a:cubicBezTo>
                  <a:pt x="416" y="411"/>
                  <a:pt x="421" y="417"/>
                  <a:pt x="428" y="417"/>
                </a:cubicBezTo>
                <a:cubicBezTo>
                  <a:pt x="436" y="417"/>
                  <a:pt x="441" y="411"/>
                  <a:pt x="441" y="404"/>
                </a:cubicBezTo>
                <a:cubicBezTo>
                  <a:pt x="441" y="397"/>
                  <a:pt x="436" y="391"/>
                  <a:pt x="428" y="391"/>
                </a:cubicBezTo>
                <a:close/>
                <a:moveTo>
                  <a:pt x="458" y="391"/>
                </a:moveTo>
                <a:cubicBezTo>
                  <a:pt x="451" y="391"/>
                  <a:pt x="445" y="397"/>
                  <a:pt x="445" y="404"/>
                </a:cubicBezTo>
                <a:cubicBezTo>
                  <a:pt x="445" y="411"/>
                  <a:pt x="451" y="417"/>
                  <a:pt x="458" y="417"/>
                </a:cubicBezTo>
                <a:cubicBezTo>
                  <a:pt x="465" y="417"/>
                  <a:pt x="471" y="411"/>
                  <a:pt x="471" y="404"/>
                </a:cubicBezTo>
                <a:cubicBezTo>
                  <a:pt x="471" y="397"/>
                  <a:pt x="465" y="391"/>
                  <a:pt x="458" y="391"/>
                </a:cubicBezTo>
                <a:close/>
                <a:moveTo>
                  <a:pt x="488" y="391"/>
                </a:moveTo>
                <a:cubicBezTo>
                  <a:pt x="481" y="391"/>
                  <a:pt x="475" y="397"/>
                  <a:pt x="475" y="404"/>
                </a:cubicBezTo>
                <a:cubicBezTo>
                  <a:pt x="475" y="411"/>
                  <a:pt x="481" y="417"/>
                  <a:pt x="488" y="417"/>
                </a:cubicBezTo>
                <a:cubicBezTo>
                  <a:pt x="495" y="417"/>
                  <a:pt x="501" y="411"/>
                  <a:pt x="501" y="404"/>
                </a:cubicBezTo>
                <a:cubicBezTo>
                  <a:pt x="501" y="397"/>
                  <a:pt x="495" y="391"/>
                  <a:pt x="488" y="391"/>
                </a:cubicBezTo>
                <a:close/>
                <a:moveTo>
                  <a:pt x="517" y="391"/>
                </a:moveTo>
                <a:cubicBezTo>
                  <a:pt x="510" y="391"/>
                  <a:pt x="505" y="397"/>
                  <a:pt x="505" y="404"/>
                </a:cubicBezTo>
                <a:cubicBezTo>
                  <a:pt x="505" y="411"/>
                  <a:pt x="510" y="417"/>
                  <a:pt x="517" y="417"/>
                </a:cubicBezTo>
                <a:cubicBezTo>
                  <a:pt x="525" y="417"/>
                  <a:pt x="530" y="411"/>
                  <a:pt x="530" y="404"/>
                </a:cubicBezTo>
                <a:cubicBezTo>
                  <a:pt x="530" y="397"/>
                  <a:pt x="525" y="391"/>
                  <a:pt x="517" y="391"/>
                </a:cubicBezTo>
                <a:close/>
                <a:moveTo>
                  <a:pt x="547" y="391"/>
                </a:moveTo>
                <a:cubicBezTo>
                  <a:pt x="540" y="391"/>
                  <a:pt x="534" y="397"/>
                  <a:pt x="534" y="404"/>
                </a:cubicBezTo>
                <a:cubicBezTo>
                  <a:pt x="534" y="411"/>
                  <a:pt x="540" y="417"/>
                  <a:pt x="547" y="417"/>
                </a:cubicBezTo>
                <a:cubicBezTo>
                  <a:pt x="554" y="417"/>
                  <a:pt x="560" y="411"/>
                  <a:pt x="560" y="404"/>
                </a:cubicBezTo>
                <a:cubicBezTo>
                  <a:pt x="560" y="397"/>
                  <a:pt x="554" y="391"/>
                  <a:pt x="547" y="391"/>
                </a:cubicBezTo>
                <a:close/>
                <a:moveTo>
                  <a:pt x="577" y="391"/>
                </a:moveTo>
                <a:cubicBezTo>
                  <a:pt x="570" y="391"/>
                  <a:pt x="564" y="397"/>
                  <a:pt x="564" y="404"/>
                </a:cubicBezTo>
                <a:cubicBezTo>
                  <a:pt x="564" y="411"/>
                  <a:pt x="570" y="417"/>
                  <a:pt x="577" y="417"/>
                </a:cubicBezTo>
                <a:cubicBezTo>
                  <a:pt x="584" y="417"/>
                  <a:pt x="590" y="411"/>
                  <a:pt x="590" y="404"/>
                </a:cubicBezTo>
                <a:cubicBezTo>
                  <a:pt x="590" y="397"/>
                  <a:pt x="584" y="391"/>
                  <a:pt x="577" y="391"/>
                </a:cubicBezTo>
                <a:close/>
                <a:moveTo>
                  <a:pt x="607" y="391"/>
                </a:moveTo>
                <a:cubicBezTo>
                  <a:pt x="599" y="391"/>
                  <a:pt x="594" y="397"/>
                  <a:pt x="594" y="404"/>
                </a:cubicBezTo>
                <a:cubicBezTo>
                  <a:pt x="594" y="411"/>
                  <a:pt x="599" y="417"/>
                  <a:pt x="607" y="417"/>
                </a:cubicBezTo>
                <a:cubicBezTo>
                  <a:pt x="614" y="417"/>
                  <a:pt x="619" y="411"/>
                  <a:pt x="619" y="404"/>
                </a:cubicBezTo>
                <a:cubicBezTo>
                  <a:pt x="619" y="397"/>
                  <a:pt x="614" y="391"/>
                  <a:pt x="607" y="391"/>
                </a:cubicBezTo>
                <a:close/>
                <a:moveTo>
                  <a:pt x="636" y="391"/>
                </a:moveTo>
                <a:cubicBezTo>
                  <a:pt x="629" y="391"/>
                  <a:pt x="623" y="397"/>
                  <a:pt x="623" y="404"/>
                </a:cubicBezTo>
                <a:cubicBezTo>
                  <a:pt x="623" y="411"/>
                  <a:pt x="629" y="417"/>
                  <a:pt x="636" y="417"/>
                </a:cubicBezTo>
                <a:cubicBezTo>
                  <a:pt x="643" y="417"/>
                  <a:pt x="649" y="411"/>
                  <a:pt x="649" y="404"/>
                </a:cubicBezTo>
                <a:cubicBezTo>
                  <a:pt x="649" y="397"/>
                  <a:pt x="643" y="391"/>
                  <a:pt x="636" y="391"/>
                </a:cubicBezTo>
                <a:close/>
                <a:moveTo>
                  <a:pt x="666" y="391"/>
                </a:moveTo>
                <a:cubicBezTo>
                  <a:pt x="659" y="391"/>
                  <a:pt x="653" y="397"/>
                  <a:pt x="653" y="404"/>
                </a:cubicBezTo>
                <a:cubicBezTo>
                  <a:pt x="653" y="411"/>
                  <a:pt x="659" y="417"/>
                  <a:pt x="666" y="417"/>
                </a:cubicBezTo>
                <a:cubicBezTo>
                  <a:pt x="673" y="417"/>
                  <a:pt x="679" y="411"/>
                  <a:pt x="679" y="404"/>
                </a:cubicBezTo>
                <a:cubicBezTo>
                  <a:pt x="679" y="397"/>
                  <a:pt x="673" y="391"/>
                  <a:pt x="666" y="391"/>
                </a:cubicBezTo>
                <a:close/>
                <a:moveTo>
                  <a:pt x="696" y="391"/>
                </a:moveTo>
                <a:cubicBezTo>
                  <a:pt x="688" y="391"/>
                  <a:pt x="683" y="397"/>
                  <a:pt x="683" y="404"/>
                </a:cubicBezTo>
                <a:cubicBezTo>
                  <a:pt x="683" y="411"/>
                  <a:pt x="688" y="417"/>
                  <a:pt x="696" y="417"/>
                </a:cubicBezTo>
                <a:cubicBezTo>
                  <a:pt x="703" y="417"/>
                  <a:pt x="708" y="411"/>
                  <a:pt x="708" y="404"/>
                </a:cubicBezTo>
                <a:cubicBezTo>
                  <a:pt x="708" y="397"/>
                  <a:pt x="703" y="391"/>
                  <a:pt x="696" y="391"/>
                </a:cubicBezTo>
                <a:close/>
                <a:moveTo>
                  <a:pt x="725" y="391"/>
                </a:moveTo>
                <a:cubicBezTo>
                  <a:pt x="718" y="391"/>
                  <a:pt x="712" y="397"/>
                  <a:pt x="712" y="404"/>
                </a:cubicBezTo>
                <a:cubicBezTo>
                  <a:pt x="712" y="411"/>
                  <a:pt x="718" y="417"/>
                  <a:pt x="725" y="417"/>
                </a:cubicBezTo>
                <a:cubicBezTo>
                  <a:pt x="732" y="417"/>
                  <a:pt x="738" y="411"/>
                  <a:pt x="738" y="404"/>
                </a:cubicBezTo>
                <a:cubicBezTo>
                  <a:pt x="738" y="397"/>
                  <a:pt x="732" y="391"/>
                  <a:pt x="725" y="391"/>
                </a:cubicBezTo>
                <a:close/>
                <a:moveTo>
                  <a:pt x="755" y="391"/>
                </a:moveTo>
                <a:cubicBezTo>
                  <a:pt x="748" y="391"/>
                  <a:pt x="742" y="397"/>
                  <a:pt x="742" y="404"/>
                </a:cubicBezTo>
                <a:cubicBezTo>
                  <a:pt x="742" y="411"/>
                  <a:pt x="748" y="417"/>
                  <a:pt x="755" y="417"/>
                </a:cubicBezTo>
                <a:cubicBezTo>
                  <a:pt x="762" y="417"/>
                  <a:pt x="768" y="411"/>
                  <a:pt x="768" y="404"/>
                </a:cubicBezTo>
                <a:cubicBezTo>
                  <a:pt x="768" y="397"/>
                  <a:pt x="762" y="391"/>
                  <a:pt x="755" y="391"/>
                </a:cubicBezTo>
                <a:close/>
                <a:moveTo>
                  <a:pt x="785" y="391"/>
                </a:moveTo>
                <a:cubicBezTo>
                  <a:pt x="778" y="391"/>
                  <a:pt x="772" y="397"/>
                  <a:pt x="772" y="404"/>
                </a:cubicBezTo>
                <a:cubicBezTo>
                  <a:pt x="772" y="411"/>
                  <a:pt x="778" y="417"/>
                  <a:pt x="785" y="417"/>
                </a:cubicBezTo>
                <a:cubicBezTo>
                  <a:pt x="792" y="417"/>
                  <a:pt x="797" y="411"/>
                  <a:pt x="797" y="404"/>
                </a:cubicBezTo>
                <a:cubicBezTo>
                  <a:pt x="797" y="397"/>
                  <a:pt x="792" y="391"/>
                  <a:pt x="785" y="391"/>
                </a:cubicBezTo>
                <a:close/>
                <a:moveTo>
                  <a:pt x="814" y="391"/>
                </a:moveTo>
                <a:cubicBezTo>
                  <a:pt x="807" y="391"/>
                  <a:pt x="801" y="397"/>
                  <a:pt x="801" y="404"/>
                </a:cubicBezTo>
                <a:cubicBezTo>
                  <a:pt x="801" y="411"/>
                  <a:pt x="807" y="417"/>
                  <a:pt x="814" y="417"/>
                </a:cubicBezTo>
                <a:cubicBezTo>
                  <a:pt x="821" y="417"/>
                  <a:pt x="827" y="411"/>
                  <a:pt x="827" y="404"/>
                </a:cubicBezTo>
                <a:cubicBezTo>
                  <a:pt x="827" y="397"/>
                  <a:pt x="821" y="391"/>
                  <a:pt x="814" y="391"/>
                </a:cubicBezTo>
                <a:close/>
                <a:moveTo>
                  <a:pt x="844" y="391"/>
                </a:moveTo>
                <a:cubicBezTo>
                  <a:pt x="837" y="391"/>
                  <a:pt x="831" y="397"/>
                  <a:pt x="831" y="404"/>
                </a:cubicBezTo>
                <a:cubicBezTo>
                  <a:pt x="831" y="411"/>
                  <a:pt x="837" y="417"/>
                  <a:pt x="844" y="417"/>
                </a:cubicBezTo>
                <a:cubicBezTo>
                  <a:pt x="851" y="417"/>
                  <a:pt x="857" y="411"/>
                  <a:pt x="857" y="404"/>
                </a:cubicBezTo>
                <a:cubicBezTo>
                  <a:pt x="857" y="397"/>
                  <a:pt x="851" y="391"/>
                  <a:pt x="844" y="391"/>
                </a:cubicBezTo>
                <a:close/>
                <a:moveTo>
                  <a:pt x="874" y="391"/>
                </a:moveTo>
                <a:cubicBezTo>
                  <a:pt x="867" y="391"/>
                  <a:pt x="861" y="397"/>
                  <a:pt x="861" y="404"/>
                </a:cubicBezTo>
                <a:cubicBezTo>
                  <a:pt x="861" y="411"/>
                  <a:pt x="867" y="417"/>
                  <a:pt x="874" y="417"/>
                </a:cubicBezTo>
                <a:cubicBezTo>
                  <a:pt x="881" y="417"/>
                  <a:pt x="886" y="411"/>
                  <a:pt x="886" y="404"/>
                </a:cubicBezTo>
                <a:cubicBezTo>
                  <a:pt x="886" y="397"/>
                  <a:pt x="881" y="391"/>
                  <a:pt x="874" y="391"/>
                </a:cubicBezTo>
                <a:close/>
                <a:moveTo>
                  <a:pt x="903" y="391"/>
                </a:moveTo>
                <a:cubicBezTo>
                  <a:pt x="896" y="391"/>
                  <a:pt x="891" y="397"/>
                  <a:pt x="891" y="404"/>
                </a:cubicBezTo>
                <a:cubicBezTo>
                  <a:pt x="891" y="411"/>
                  <a:pt x="896" y="417"/>
                  <a:pt x="903" y="417"/>
                </a:cubicBezTo>
                <a:cubicBezTo>
                  <a:pt x="910" y="417"/>
                  <a:pt x="916" y="411"/>
                  <a:pt x="916" y="404"/>
                </a:cubicBezTo>
                <a:cubicBezTo>
                  <a:pt x="916" y="397"/>
                  <a:pt x="910" y="391"/>
                  <a:pt x="903" y="391"/>
                </a:cubicBezTo>
                <a:close/>
                <a:moveTo>
                  <a:pt x="933" y="391"/>
                </a:moveTo>
                <a:cubicBezTo>
                  <a:pt x="926" y="391"/>
                  <a:pt x="920" y="397"/>
                  <a:pt x="920" y="404"/>
                </a:cubicBezTo>
                <a:cubicBezTo>
                  <a:pt x="920" y="411"/>
                  <a:pt x="926" y="417"/>
                  <a:pt x="933" y="417"/>
                </a:cubicBezTo>
                <a:cubicBezTo>
                  <a:pt x="940" y="417"/>
                  <a:pt x="946" y="411"/>
                  <a:pt x="946" y="404"/>
                </a:cubicBezTo>
                <a:cubicBezTo>
                  <a:pt x="946" y="397"/>
                  <a:pt x="940" y="391"/>
                  <a:pt x="933" y="391"/>
                </a:cubicBezTo>
                <a:close/>
                <a:moveTo>
                  <a:pt x="963" y="391"/>
                </a:moveTo>
                <a:cubicBezTo>
                  <a:pt x="956" y="391"/>
                  <a:pt x="950" y="397"/>
                  <a:pt x="950" y="404"/>
                </a:cubicBezTo>
                <a:cubicBezTo>
                  <a:pt x="950" y="411"/>
                  <a:pt x="956" y="417"/>
                  <a:pt x="963" y="417"/>
                </a:cubicBezTo>
                <a:cubicBezTo>
                  <a:pt x="970" y="417"/>
                  <a:pt x="975" y="411"/>
                  <a:pt x="975" y="404"/>
                </a:cubicBezTo>
                <a:cubicBezTo>
                  <a:pt x="975" y="397"/>
                  <a:pt x="970" y="391"/>
                  <a:pt x="963" y="391"/>
                </a:cubicBezTo>
                <a:close/>
                <a:moveTo>
                  <a:pt x="1437" y="391"/>
                </a:moveTo>
                <a:cubicBezTo>
                  <a:pt x="1430" y="391"/>
                  <a:pt x="1425" y="397"/>
                  <a:pt x="1425" y="404"/>
                </a:cubicBezTo>
                <a:cubicBezTo>
                  <a:pt x="1425" y="411"/>
                  <a:pt x="1430" y="417"/>
                  <a:pt x="1437" y="417"/>
                </a:cubicBezTo>
                <a:cubicBezTo>
                  <a:pt x="1444" y="417"/>
                  <a:pt x="1450" y="411"/>
                  <a:pt x="1450" y="404"/>
                </a:cubicBezTo>
                <a:cubicBezTo>
                  <a:pt x="1450" y="397"/>
                  <a:pt x="1444" y="391"/>
                  <a:pt x="1437" y="391"/>
                </a:cubicBezTo>
                <a:close/>
                <a:moveTo>
                  <a:pt x="1467" y="391"/>
                </a:moveTo>
                <a:cubicBezTo>
                  <a:pt x="1460" y="391"/>
                  <a:pt x="1454" y="397"/>
                  <a:pt x="1454" y="404"/>
                </a:cubicBezTo>
                <a:cubicBezTo>
                  <a:pt x="1454" y="411"/>
                  <a:pt x="1460" y="417"/>
                  <a:pt x="1467" y="417"/>
                </a:cubicBezTo>
                <a:cubicBezTo>
                  <a:pt x="1474" y="417"/>
                  <a:pt x="1480" y="411"/>
                  <a:pt x="1480" y="404"/>
                </a:cubicBezTo>
                <a:cubicBezTo>
                  <a:pt x="1480" y="397"/>
                  <a:pt x="1474" y="391"/>
                  <a:pt x="1467" y="391"/>
                </a:cubicBezTo>
                <a:close/>
                <a:moveTo>
                  <a:pt x="1497" y="391"/>
                </a:moveTo>
                <a:cubicBezTo>
                  <a:pt x="1490" y="391"/>
                  <a:pt x="1484" y="397"/>
                  <a:pt x="1484" y="404"/>
                </a:cubicBezTo>
                <a:cubicBezTo>
                  <a:pt x="1484" y="411"/>
                  <a:pt x="1490" y="417"/>
                  <a:pt x="1497" y="417"/>
                </a:cubicBezTo>
                <a:cubicBezTo>
                  <a:pt x="1504" y="417"/>
                  <a:pt x="1510" y="411"/>
                  <a:pt x="1510" y="404"/>
                </a:cubicBezTo>
                <a:cubicBezTo>
                  <a:pt x="1510" y="397"/>
                  <a:pt x="1504" y="391"/>
                  <a:pt x="1497" y="391"/>
                </a:cubicBezTo>
                <a:close/>
                <a:moveTo>
                  <a:pt x="1526" y="391"/>
                </a:moveTo>
                <a:cubicBezTo>
                  <a:pt x="1519" y="391"/>
                  <a:pt x="1514" y="397"/>
                  <a:pt x="1514" y="404"/>
                </a:cubicBezTo>
                <a:cubicBezTo>
                  <a:pt x="1514" y="411"/>
                  <a:pt x="1519" y="417"/>
                  <a:pt x="1526" y="417"/>
                </a:cubicBezTo>
                <a:cubicBezTo>
                  <a:pt x="1533" y="417"/>
                  <a:pt x="1539" y="411"/>
                  <a:pt x="1539" y="404"/>
                </a:cubicBezTo>
                <a:cubicBezTo>
                  <a:pt x="1539" y="397"/>
                  <a:pt x="1533" y="391"/>
                  <a:pt x="1526" y="391"/>
                </a:cubicBezTo>
                <a:close/>
                <a:moveTo>
                  <a:pt x="1556" y="391"/>
                </a:moveTo>
                <a:cubicBezTo>
                  <a:pt x="1549" y="391"/>
                  <a:pt x="1543" y="397"/>
                  <a:pt x="1543" y="404"/>
                </a:cubicBezTo>
                <a:cubicBezTo>
                  <a:pt x="1543" y="411"/>
                  <a:pt x="1549" y="417"/>
                  <a:pt x="1556" y="417"/>
                </a:cubicBezTo>
                <a:cubicBezTo>
                  <a:pt x="1563" y="417"/>
                  <a:pt x="1569" y="411"/>
                  <a:pt x="1569" y="404"/>
                </a:cubicBezTo>
                <a:cubicBezTo>
                  <a:pt x="1569" y="397"/>
                  <a:pt x="1563" y="391"/>
                  <a:pt x="1556" y="391"/>
                </a:cubicBezTo>
                <a:close/>
                <a:moveTo>
                  <a:pt x="1586" y="391"/>
                </a:moveTo>
                <a:cubicBezTo>
                  <a:pt x="1579" y="391"/>
                  <a:pt x="1573" y="397"/>
                  <a:pt x="1573" y="404"/>
                </a:cubicBezTo>
                <a:cubicBezTo>
                  <a:pt x="1573" y="411"/>
                  <a:pt x="1579" y="417"/>
                  <a:pt x="1586" y="417"/>
                </a:cubicBezTo>
                <a:cubicBezTo>
                  <a:pt x="1593" y="417"/>
                  <a:pt x="1599" y="411"/>
                  <a:pt x="1599" y="404"/>
                </a:cubicBezTo>
                <a:cubicBezTo>
                  <a:pt x="1599" y="397"/>
                  <a:pt x="1593" y="391"/>
                  <a:pt x="1586" y="391"/>
                </a:cubicBezTo>
                <a:close/>
                <a:moveTo>
                  <a:pt x="1615" y="391"/>
                </a:moveTo>
                <a:cubicBezTo>
                  <a:pt x="1608" y="391"/>
                  <a:pt x="1603" y="397"/>
                  <a:pt x="1603" y="404"/>
                </a:cubicBezTo>
                <a:cubicBezTo>
                  <a:pt x="1603" y="411"/>
                  <a:pt x="1608" y="417"/>
                  <a:pt x="1615" y="417"/>
                </a:cubicBezTo>
                <a:cubicBezTo>
                  <a:pt x="1623" y="417"/>
                  <a:pt x="1628" y="411"/>
                  <a:pt x="1628" y="404"/>
                </a:cubicBezTo>
                <a:cubicBezTo>
                  <a:pt x="1628" y="397"/>
                  <a:pt x="1623" y="391"/>
                  <a:pt x="1615" y="391"/>
                </a:cubicBezTo>
                <a:close/>
                <a:moveTo>
                  <a:pt x="1645" y="391"/>
                </a:moveTo>
                <a:cubicBezTo>
                  <a:pt x="1638" y="391"/>
                  <a:pt x="1632" y="397"/>
                  <a:pt x="1632" y="404"/>
                </a:cubicBezTo>
                <a:cubicBezTo>
                  <a:pt x="1632" y="411"/>
                  <a:pt x="1638" y="417"/>
                  <a:pt x="1645" y="417"/>
                </a:cubicBezTo>
                <a:cubicBezTo>
                  <a:pt x="1652" y="417"/>
                  <a:pt x="1658" y="411"/>
                  <a:pt x="1658" y="404"/>
                </a:cubicBezTo>
                <a:cubicBezTo>
                  <a:pt x="1658" y="397"/>
                  <a:pt x="1652" y="391"/>
                  <a:pt x="1645" y="391"/>
                </a:cubicBezTo>
                <a:close/>
                <a:moveTo>
                  <a:pt x="1675" y="391"/>
                </a:moveTo>
                <a:cubicBezTo>
                  <a:pt x="1668" y="391"/>
                  <a:pt x="1662" y="397"/>
                  <a:pt x="1662" y="404"/>
                </a:cubicBezTo>
                <a:cubicBezTo>
                  <a:pt x="1662" y="411"/>
                  <a:pt x="1668" y="417"/>
                  <a:pt x="1675" y="417"/>
                </a:cubicBezTo>
                <a:cubicBezTo>
                  <a:pt x="1682" y="417"/>
                  <a:pt x="1688" y="411"/>
                  <a:pt x="1688" y="404"/>
                </a:cubicBezTo>
                <a:cubicBezTo>
                  <a:pt x="1688" y="397"/>
                  <a:pt x="1682" y="391"/>
                  <a:pt x="1675" y="391"/>
                </a:cubicBezTo>
                <a:close/>
                <a:moveTo>
                  <a:pt x="1704" y="391"/>
                </a:moveTo>
                <a:cubicBezTo>
                  <a:pt x="1697" y="391"/>
                  <a:pt x="1692" y="397"/>
                  <a:pt x="1692" y="404"/>
                </a:cubicBezTo>
                <a:cubicBezTo>
                  <a:pt x="1692" y="411"/>
                  <a:pt x="1697" y="417"/>
                  <a:pt x="1704" y="417"/>
                </a:cubicBezTo>
                <a:cubicBezTo>
                  <a:pt x="1712" y="417"/>
                  <a:pt x="1717" y="411"/>
                  <a:pt x="1717" y="404"/>
                </a:cubicBezTo>
                <a:cubicBezTo>
                  <a:pt x="1717" y="397"/>
                  <a:pt x="1712" y="391"/>
                  <a:pt x="1704" y="391"/>
                </a:cubicBezTo>
                <a:close/>
                <a:moveTo>
                  <a:pt x="1734" y="391"/>
                </a:moveTo>
                <a:cubicBezTo>
                  <a:pt x="1727" y="391"/>
                  <a:pt x="1721" y="397"/>
                  <a:pt x="1721" y="404"/>
                </a:cubicBezTo>
                <a:cubicBezTo>
                  <a:pt x="1721" y="411"/>
                  <a:pt x="1727" y="417"/>
                  <a:pt x="1734" y="417"/>
                </a:cubicBezTo>
                <a:cubicBezTo>
                  <a:pt x="1741" y="417"/>
                  <a:pt x="1747" y="411"/>
                  <a:pt x="1747" y="404"/>
                </a:cubicBezTo>
                <a:cubicBezTo>
                  <a:pt x="1747" y="397"/>
                  <a:pt x="1741" y="391"/>
                  <a:pt x="1734" y="391"/>
                </a:cubicBezTo>
                <a:close/>
                <a:moveTo>
                  <a:pt x="1853" y="391"/>
                </a:moveTo>
                <a:cubicBezTo>
                  <a:pt x="1846" y="391"/>
                  <a:pt x="1840" y="397"/>
                  <a:pt x="1840" y="404"/>
                </a:cubicBezTo>
                <a:cubicBezTo>
                  <a:pt x="1840" y="411"/>
                  <a:pt x="1846" y="417"/>
                  <a:pt x="1853" y="417"/>
                </a:cubicBezTo>
                <a:cubicBezTo>
                  <a:pt x="1860" y="417"/>
                  <a:pt x="1866" y="411"/>
                  <a:pt x="1866" y="404"/>
                </a:cubicBezTo>
                <a:cubicBezTo>
                  <a:pt x="1866" y="397"/>
                  <a:pt x="1860" y="391"/>
                  <a:pt x="1853" y="391"/>
                </a:cubicBezTo>
                <a:close/>
                <a:moveTo>
                  <a:pt x="1883" y="391"/>
                </a:moveTo>
                <a:cubicBezTo>
                  <a:pt x="1875" y="391"/>
                  <a:pt x="1870" y="397"/>
                  <a:pt x="1870" y="404"/>
                </a:cubicBezTo>
                <a:cubicBezTo>
                  <a:pt x="1870" y="411"/>
                  <a:pt x="1875" y="417"/>
                  <a:pt x="1883" y="417"/>
                </a:cubicBezTo>
                <a:cubicBezTo>
                  <a:pt x="1890" y="417"/>
                  <a:pt x="1895" y="411"/>
                  <a:pt x="1895" y="404"/>
                </a:cubicBezTo>
                <a:cubicBezTo>
                  <a:pt x="1895" y="397"/>
                  <a:pt x="1890" y="391"/>
                  <a:pt x="1883" y="391"/>
                </a:cubicBezTo>
                <a:close/>
                <a:moveTo>
                  <a:pt x="1942" y="391"/>
                </a:moveTo>
                <a:cubicBezTo>
                  <a:pt x="1935" y="391"/>
                  <a:pt x="1929" y="397"/>
                  <a:pt x="1929" y="404"/>
                </a:cubicBezTo>
                <a:cubicBezTo>
                  <a:pt x="1929" y="411"/>
                  <a:pt x="1935" y="417"/>
                  <a:pt x="1942" y="417"/>
                </a:cubicBezTo>
                <a:cubicBezTo>
                  <a:pt x="1949" y="417"/>
                  <a:pt x="1955" y="411"/>
                  <a:pt x="1955" y="404"/>
                </a:cubicBezTo>
                <a:cubicBezTo>
                  <a:pt x="1955" y="397"/>
                  <a:pt x="1949" y="391"/>
                  <a:pt x="1942" y="391"/>
                </a:cubicBezTo>
                <a:close/>
                <a:moveTo>
                  <a:pt x="1972" y="391"/>
                </a:moveTo>
                <a:cubicBezTo>
                  <a:pt x="1964" y="391"/>
                  <a:pt x="1959" y="397"/>
                  <a:pt x="1959" y="404"/>
                </a:cubicBezTo>
                <a:cubicBezTo>
                  <a:pt x="1959" y="411"/>
                  <a:pt x="1964" y="417"/>
                  <a:pt x="1972" y="417"/>
                </a:cubicBezTo>
                <a:cubicBezTo>
                  <a:pt x="1979" y="417"/>
                  <a:pt x="1984" y="411"/>
                  <a:pt x="1984" y="404"/>
                </a:cubicBezTo>
                <a:cubicBezTo>
                  <a:pt x="1984" y="397"/>
                  <a:pt x="1979" y="391"/>
                  <a:pt x="1972" y="391"/>
                </a:cubicBezTo>
                <a:close/>
                <a:moveTo>
                  <a:pt x="2001" y="391"/>
                </a:moveTo>
                <a:cubicBezTo>
                  <a:pt x="1994" y="391"/>
                  <a:pt x="1988" y="397"/>
                  <a:pt x="1988" y="404"/>
                </a:cubicBezTo>
                <a:cubicBezTo>
                  <a:pt x="1988" y="411"/>
                  <a:pt x="1994" y="417"/>
                  <a:pt x="2001" y="417"/>
                </a:cubicBezTo>
                <a:cubicBezTo>
                  <a:pt x="2008" y="417"/>
                  <a:pt x="2014" y="411"/>
                  <a:pt x="2014" y="404"/>
                </a:cubicBezTo>
                <a:cubicBezTo>
                  <a:pt x="2014" y="397"/>
                  <a:pt x="2008" y="391"/>
                  <a:pt x="2001" y="391"/>
                </a:cubicBezTo>
                <a:close/>
                <a:moveTo>
                  <a:pt x="2031" y="391"/>
                </a:moveTo>
                <a:cubicBezTo>
                  <a:pt x="2024" y="391"/>
                  <a:pt x="2018" y="397"/>
                  <a:pt x="2018" y="404"/>
                </a:cubicBezTo>
                <a:cubicBezTo>
                  <a:pt x="2018" y="411"/>
                  <a:pt x="2024" y="417"/>
                  <a:pt x="2031" y="417"/>
                </a:cubicBezTo>
                <a:cubicBezTo>
                  <a:pt x="2038" y="417"/>
                  <a:pt x="2044" y="411"/>
                  <a:pt x="2044" y="404"/>
                </a:cubicBezTo>
                <a:cubicBezTo>
                  <a:pt x="2044" y="397"/>
                  <a:pt x="2038" y="391"/>
                  <a:pt x="2031" y="391"/>
                </a:cubicBezTo>
                <a:close/>
                <a:moveTo>
                  <a:pt x="2061" y="391"/>
                </a:moveTo>
                <a:cubicBezTo>
                  <a:pt x="2053" y="391"/>
                  <a:pt x="2048" y="397"/>
                  <a:pt x="2048" y="404"/>
                </a:cubicBezTo>
                <a:cubicBezTo>
                  <a:pt x="2048" y="411"/>
                  <a:pt x="2053" y="417"/>
                  <a:pt x="2061" y="417"/>
                </a:cubicBezTo>
                <a:cubicBezTo>
                  <a:pt x="2068" y="417"/>
                  <a:pt x="2073" y="411"/>
                  <a:pt x="2073" y="404"/>
                </a:cubicBezTo>
                <a:cubicBezTo>
                  <a:pt x="2073" y="397"/>
                  <a:pt x="2068" y="391"/>
                  <a:pt x="2061" y="391"/>
                </a:cubicBezTo>
                <a:close/>
                <a:moveTo>
                  <a:pt x="2090" y="391"/>
                </a:moveTo>
                <a:cubicBezTo>
                  <a:pt x="2083" y="391"/>
                  <a:pt x="2077" y="397"/>
                  <a:pt x="2077" y="404"/>
                </a:cubicBezTo>
                <a:cubicBezTo>
                  <a:pt x="2077" y="411"/>
                  <a:pt x="2083" y="417"/>
                  <a:pt x="2090" y="417"/>
                </a:cubicBezTo>
                <a:cubicBezTo>
                  <a:pt x="2097" y="417"/>
                  <a:pt x="2103" y="411"/>
                  <a:pt x="2103" y="404"/>
                </a:cubicBezTo>
                <a:cubicBezTo>
                  <a:pt x="2103" y="397"/>
                  <a:pt x="2097" y="391"/>
                  <a:pt x="2090" y="391"/>
                </a:cubicBezTo>
                <a:close/>
                <a:moveTo>
                  <a:pt x="2120" y="391"/>
                </a:moveTo>
                <a:cubicBezTo>
                  <a:pt x="2113" y="391"/>
                  <a:pt x="2107" y="397"/>
                  <a:pt x="2107" y="404"/>
                </a:cubicBezTo>
                <a:cubicBezTo>
                  <a:pt x="2107" y="411"/>
                  <a:pt x="2113" y="417"/>
                  <a:pt x="2120" y="417"/>
                </a:cubicBezTo>
                <a:cubicBezTo>
                  <a:pt x="2127" y="417"/>
                  <a:pt x="2133" y="411"/>
                  <a:pt x="2133" y="404"/>
                </a:cubicBezTo>
                <a:cubicBezTo>
                  <a:pt x="2133" y="397"/>
                  <a:pt x="2127" y="391"/>
                  <a:pt x="2120" y="391"/>
                </a:cubicBezTo>
                <a:close/>
                <a:moveTo>
                  <a:pt x="2150" y="391"/>
                </a:moveTo>
                <a:cubicBezTo>
                  <a:pt x="2143" y="391"/>
                  <a:pt x="2137" y="397"/>
                  <a:pt x="2137" y="404"/>
                </a:cubicBezTo>
                <a:cubicBezTo>
                  <a:pt x="2137" y="411"/>
                  <a:pt x="2143" y="417"/>
                  <a:pt x="2150" y="417"/>
                </a:cubicBezTo>
                <a:cubicBezTo>
                  <a:pt x="2157" y="417"/>
                  <a:pt x="2162" y="411"/>
                  <a:pt x="2162" y="404"/>
                </a:cubicBezTo>
                <a:cubicBezTo>
                  <a:pt x="2162" y="397"/>
                  <a:pt x="2157" y="391"/>
                  <a:pt x="2150" y="391"/>
                </a:cubicBezTo>
                <a:close/>
                <a:moveTo>
                  <a:pt x="2179" y="391"/>
                </a:moveTo>
                <a:cubicBezTo>
                  <a:pt x="2172" y="391"/>
                  <a:pt x="2166" y="397"/>
                  <a:pt x="2166" y="404"/>
                </a:cubicBezTo>
                <a:cubicBezTo>
                  <a:pt x="2166" y="411"/>
                  <a:pt x="2172" y="417"/>
                  <a:pt x="2179" y="417"/>
                </a:cubicBezTo>
                <a:cubicBezTo>
                  <a:pt x="2186" y="417"/>
                  <a:pt x="2192" y="411"/>
                  <a:pt x="2192" y="404"/>
                </a:cubicBezTo>
                <a:cubicBezTo>
                  <a:pt x="2192" y="397"/>
                  <a:pt x="2186" y="391"/>
                  <a:pt x="2179" y="391"/>
                </a:cubicBezTo>
                <a:close/>
                <a:moveTo>
                  <a:pt x="2209" y="391"/>
                </a:moveTo>
                <a:cubicBezTo>
                  <a:pt x="2202" y="391"/>
                  <a:pt x="2196" y="397"/>
                  <a:pt x="2196" y="404"/>
                </a:cubicBezTo>
                <a:cubicBezTo>
                  <a:pt x="2196" y="411"/>
                  <a:pt x="2202" y="417"/>
                  <a:pt x="2209" y="417"/>
                </a:cubicBezTo>
                <a:cubicBezTo>
                  <a:pt x="2216" y="417"/>
                  <a:pt x="2222" y="411"/>
                  <a:pt x="2222" y="404"/>
                </a:cubicBezTo>
                <a:cubicBezTo>
                  <a:pt x="2222" y="397"/>
                  <a:pt x="2216" y="391"/>
                  <a:pt x="2209" y="391"/>
                </a:cubicBezTo>
                <a:close/>
                <a:moveTo>
                  <a:pt x="2239" y="391"/>
                </a:moveTo>
                <a:cubicBezTo>
                  <a:pt x="2232" y="391"/>
                  <a:pt x="2226" y="397"/>
                  <a:pt x="2226" y="404"/>
                </a:cubicBezTo>
                <a:cubicBezTo>
                  <a:pt x="2226" y="411"/>
                  <a:pt x="2232" y="417"/>
                  <a:pt x="2239" y="417"/>
                </a:cubicBezTo>
                <a:cubicBezTo>
                  <a:pt x="2246" y="417"/>
                  <a:pt x="2251" y="411"/>
                  <a:pt x="2251" y="404"/>
                </a:cubicBezTo>
                <a:cubicBezTo>
                  <a:pt x="2251" y="397"/>
                  <a:pt x="2246" y="391"/>
                  <a:pt x="2239" y="391"/>
                </a:cubicBezTo>
                <a:close/>
                <a:moveTo>
                  <a:pt x="2268" y="391"/>
                </a:moveTo>
                <a:cubicBezTo>
                  <a:pt x="2261" y="391"/>
                  <a:pt x="2255" y="397"/>
                  <a:pt x="2255" y="404"/>
                </a:cubicBezTo>
                <a:cubicBezTo>
                  <a:pt x="2255" y="411"/>
                  <a:pt x="2261" y="417"/>
                  <a:pt x="2268" y="417"/>
                </a:cubicBezTo>
                <a:cubicBezTo>
                  <a:pt x="2275" y="417"/>
                  <a:pt x="2281" y="411"/>
                  <a:pt x="2281" y="404"/>
                </a:cubicBezTo>
                <a:cubicBezTo>
                  <a:pt x="2281" y="397"/>
                  <a:pt x="2275" y="391"/>
                  <a:pt x="2268" y="391"/>
                </a:cubicBezTo>
                <a:close/>
                <a:moveTo>
                  <a:pt x="2298" y="391"/>
                </a:moveTo>
                <a:cubicBezTo>
                  <a:pt x="2291" y="391"/>
                  <a:pt x="2285" y="397"/>
                  <a:pt x="2285" y="404"/>
                </a:cubicBezTo>
                <a:cubicBezTo>
                  <a:pt x="2285" y="411"/>
                  <a:pt x="2291" y="417"/>
                  <a:pt x="2298" y="417"/>
                </a:cubicBezTo>
                <a:cubicBezTo>
                  <a:pt x="2305" y="417"/>
                  <a:pt x="2311" y="411"/>
                  <a:pt x="2311" y="404"/>
                </a:cubicBezTo>
                <a:cubicBezTo>
                  <a:pt x="2311" y="397"/>
                  <a:pt x="2305" y="391"/>
                  <a:pt x="2298" y="391"/>
                </a:cubicBezTo>
                <a:close/>
                <a:moveTo>
                  <a:pt x="2328" y="391"/>
                </a:moveTo>
                <a:cubicBezTo>
                  <a:pt x="2321" y="391"/>
                  <a:pt x="2315" y="397"/>
                  <a:pt x="2315" y="404"/>
                </a:cubicBezTo>
                <a:cubicBezTo>
                  <a:pt x="2315" y="411"/>
                  <a:pt x="2321" y="417"/>
                  <a:pt x="2328" y="417"/>
                </a:cubicBezTo>
                <a:cubicBezTo>
                  <a:pt x="2335" y="417"/>
                  <a:pt x="2340" y="411"/>
                  <a:pt x="2340" y="404"/>
                </a:cubicBezTo>
                <a:cubicBezTo>
                  <a:pt x="2340" y="397"/>
                  <a:pt x="2335" y="391"/>
                  <a:pt x="2328" y="391"/>
                </a:cubicBezTo>
                <a:close/>
                <a:moveTo>
                  <a:pt x="2357" y="391"/>
                </a:moveTo>
                <a:cubicBezTo>
                  <a:pt x="2350" y="391"/>
                  <a:pt x="2345" y="397"/>
                  <a:pt x="2345" y="404"/>
                </a:cubicBezTo>
                <a:cubicBezTo>
                  <a:pt x="2345" y="411"/>
                  <a:pt x="2350" y="417"/>
                  <a:pt x="2357" y="417"/>
                </a:cubicBezTo>
                <a:cubicBezTo>
                  <a:pt x="2364" y="417"/>
                  <a:pt x="2370" y="411"/>
                  <a:pt x="2370" y="404"/>
                </a:cubicBezTo>
                <a:cubicBezTo>
                  <a:pt x="2370" y="397"/>
                  <a:pt x="2364" y="391"/>
                  <a:pt x="2357" y="391"/>
                </a:cubicBezTo>
                <a:close/>
                <a:moveTo>
                  <a:pt x="2387" y="391"/>
                </a:moveTo>
                <a:cubicBezTo>
                  <a:pt x="2380" y="391"/>
                  <a:pt x="2374" y="397"/>
                  <a:pt x="2374" y="404"/>
                </a:cubicBezTo>
                <a:cubicBezTo>
                  <a:pt x="2374" y="411"/>
                  <a:pt x="2380" y="417"/>
                  <a:pt x="2387" y="417"/>
                </a:cubicBezTo>
                <a:cubicBezTo>
                  <a:pt x="2394" y="417"/>
                  <a:pt x="2400" y="411"/>
                  <a:pt x="2400" y="404"/>
                </a:cubicBezTo>
                <a:cubicBezTo>
                  <a:pt x="2400" y="397"/>
                  <a:pt x="2394" y="391"/>
                  <a:pt x="2387" y="391"/>
                </a:cubicBezTo>
                <a:close/>
                <a:moveTo>
                  <a:pt x="2417" y="391"/>
                </a:moveTo>
                <a:cubicBezTo>
                  <a:pt x="2410" y="391"/>
                  <a:pt x="2404" y="397"/>
                  <a:pt x="2404" y="404"/>
                </a:cubicBezTo>
                <a:cubicBezTo>
                  <a:pt x="2404" y="411"/>
                  <a:pt x="2410" y="417"/>
                  <a:pt x="2417" y="417"/>
                </a:cubicBezTo>
                <a:cubicBezTo>
                  <a:pt x="2424" y="417"/>
                  <a:pt x="2429" y="411"/>
                  <a:pt x="2429" y="404"/>
                </a:cubicBezTo>
                <a:cubicBezTo>
                  <a:pt x="2429" y="397"/>
                  <a:pt x="2424" y="391"/>
                  <a:pt x="2417" y="391"/>
                </a:cubicBezTo>
                <a:close/>
                <a:moveTo>
                  <a:pt x="2446" y="391"/>
                </a:moveTo>
                <a:cubicBezTo>
                  <a:pt x="2439" y="391"/>
                  <a:pt x="2434" y="397"/>
                  <a:pt x="2434" y="404"/>
                </a:cubicBezTo>
                <a:cubicBezTo>
                  <a:pt x="2434" y="411"/>
                  <a:pt x="2439" y="417"/>
                  <a:pt x="2446" y="417"/>
                </a:cubicBezTo>
                <a:cubicBezTo>
                  <a:pt x="2453" y="417"/>
                  <a:pt x="2459" y="411"/>
                  <a:pt x="2459" y="404"/>
                </a:cubicBezTo>
                <a:cubicBezTo>
                  <a:pt x="2459" y="397"/>
                  <a:pt x="2453" y="391"/>
                  <a:pt x="2446" y="391"/>
                </a:cubicBezTo>
                <a:close/>
                <a:moveTo>
                  <a:pt x="2476" y="391"/>
                </a:moveTo>
                <a:cubicBezTo>
                  <a:pt x="2469" y="391"/>
                  <a:pt x="2463" y="397"/>
                  <a:pt x="2463" y="404"/>
                </a:cubicBezTo>
                <a:cubicBezTo>
                  <a:pt x="2463" y="411"/>
                  <a:pt x="2469" y="417"/>
                  <a:pt x="2476" y="417"/>
                </a:cubicBezTo>
                <a:cubicBezTo>
                  <a:pt x="2483" y="417"/>
                  <a:pt x="2489" y="411"/>
                  <a:pt x="2489" y="404"/>
                </a:cubicBezTo>
                <a:cubicBezTo>
                  <a:pt x="2489" y="397"/>
                  <a:pt x="2483" y="391"/>
                  <a:pt x="2476" y="391"/>
                </a:cubicBezTo>
                <a:close/>
                <a:moveTo>
                  <a:pt x="2506" y="391"/>
                </a:moveTo>
                <a:cubicBezTo>
                  <a:pt x="2499" y="391"/>
                  <a:pt x="2493" y="397"/>
                  <a:pt x="2493" y="404"/>
                </a:cubicBezTo>
                <a:cubicBezTo>
                  <a:pt x="2493" y="411"/>
                  <a:pt x="2499" y="417"/>
                  <a:pt x="2506" y="417"/>
                </a:cubicBezTo>
                <a:cubicBezTo>
                  <a:pt x="2513" y="417"/>
                  <a:pt x="2518" y="411"/>
                  <a:pt x="2518" y="404"/>
                </a:cubicBezTo>
                <a:cubicBezTo>
                  <a:pt x="2518" y="397"/>
                  <a:pt x="2513" y="391"/>
                  <a:pt x="2506" y="391"/>
                </a:cubicBezTo>
                <a:close/>
                <a:moveTo>
                  <a:pt x="2535" y="391"/>
                </a:moveTo>
                <a:cubicBezTo>
                  <a:pt x="2528" y="391"/>
                  <a:pt x="2523" y="397"/>
                  <a:pt x="2523" y="404"/>
                </a:cubicBezTo>
                <a:cubicBezTo>
                  <a:pt x="2523" y="411"/>
                  <a:pt x="2528" y="417"/>
                  <a:pt x="2535" y="417"/>
                </a:cubicBezTo>
                <a:cubicBezTo>
                  <a:pt x="2542" y="417"/>
                  <a:pt x="2548" y="411"/>
                  <a:pt x="2548" y="404"/>
                </a:cubicBezTo>
                <a:cubicBezTo>
                  <a:pt x="2548" y="397"/>
                  <a:pt x="2542" y="391"/>
                  <a:pt x="2535" y="391"/>
                </a:cubicBezTo>
                <a:close/>
                <a:moveTo>
                  <a:pt x="2565" y="391"/>
                </a:moveTo>
                <a:cubicBezTo>
                  <a:pt x="2558" y="391"/>
                  <a:pt x="2552" y="397"/>
                  <a:pt x="2552" y="404"/>
                </a:cubicBezTo>
                <a:cubicBezTo>
                  <a:pt x="2552" y="411"/>
                  <a:pt x="2558" y="417"/>
                  <a:pt x="2565" y="417"/>
                </a:cubicBezTo>
                <a:cubicBezTo>
                  <a:pt x="2572" y="417"/>
                  <a:pt x="2578" y="411"/>
                  <a:pt x="2578" y="404"/>
                </a:cubicBezTo>
                <a:cubicBezTo>
                  <a:pt x="2578" y="397"/>
                  <a:pt x="2572" y="391"/>
                  <a:pt x="2565" y="391"/>
                </a:cubicBezTo>
                <a:close/>
                <a:moveTo>
                  <a:pt x="2595" y="391"/>
                </a:moveTo>
                <a:cubicBezTo>
                  <a:pt x="2588" y="391"/>
                  <a:pt x="2582" y="397"/>
                  <a:pt x="2582" y="404"/>
                </a:cubicBezTo>
                <a:cubicBezTo>
                  <a:pt x="2582" y="411"/>
                  <a:pt x="2588" y="417"/>
                  <a:pt x="2595" y="417"/>
                </a:cubicBezTo>
                <a:cubicBezTo>
                  <a:pt x="2602" y="417"/>
                  <a:pt x="2607" y="411"/>
                  <a:pt x="2607" y="404"/>
                </a:cubicBezTo>
                <a:cubicBezTo>
                  <a:pt x="2607" y="397"/>
                  <a:pt x="2602" y="391"/>
                  <a:pt x="2595" y="391"/>
                </a:cubicBezTo>
                <a:close/>
                <a:moveTo>
                  <a:pt x="2624" y="391"/>
                </a:moveTo>
                <a:cubicBezTo>
                  <a:pt x="2617" y="391"/>
                  <a:pt x="2612" y="397"/>
                  <a:pt x="2612" y="404"/>
                </a:cubicBezTo>
                <a:cubicBezTo>
                  <a:pt x="2612" y="411"/>
                  <a:pt x="2617" y="417"/>
                  <a:pt x="2624" y="417"/>
                </a:cubicBezTo>
                <a:cubicBezTo>
                  <a:pt x="2631" y="417"/>
                  <a:pt x="2637" y="411"/>
                  <a:pt x="2637" y="404"/>
                </a:cubicBezTo>
                <a:cubicBezTo>
                  <a:pt x="2637" y="397"/>
                  <a:pt x="2631" y="391"/>
                  <a:pt x="2624" y="391"/>
                </a:cubicBezTo>
                <a:close/>
                <a:moveTo>
                  <a:pt x="2654" y="391"/>
                </a:moveTo>
                <a:cubicBezTo>
                  <a:pt x="2647" y="391"/>
                  <a:pt x="2641" y="397"/>
                  <a:pt x="2641" y="404"/>
                </a:cubicBezTo>
                <a:cubicBezTo>
                  <a:pt x="2641" y="411"/>
                  <a:pt x="2647" y="417"/>
                  <a:pt x="2654" y="417"/>
                </a:cubicBezTo>
                <a:cubicBezTo>
                  <a:pt x="2661" y="417"/>
                  <a:pt x="2667" y="411"/>
                  <a:pt x="2667" y="404"/>
                </a:cubicBezTo>
                <a:cubicBezTo>
                  <a:pt x="2667" y="397"/>
                  <a:pt x="2661" y="391"/>
                  <a:pt x="2654" y="391"/>
                </a:cubicBezTo>
                <a:close/>
                <a:moveTo>
                  <a:pt x="2713" y="391"/>
                </a:moveTo>
                <a:cubicBezTo>
                  <a:pt x="2706" y="391"/>
                  <a:pt x="2701" y="397"/>
                  <a:pt x="2701" y="404"/>
                </a:cubicBezTo>
                <a:cubicBezTo>
                  <a:pt x="2701" y="411"/>
                  <a:pt x="2706" y="417"/>
                  <a:pt x="2713" y="417"/>
                </a:cubicBezTo>
                <a:cubicBezTo>
                  <a:pt x="2720" y="417"/>
                  <a:pt x="2726" y="411"/>
                  <a:pt x="2726" y="404"/>
                </a:cubicBezTo>
                <a:cubicBezTo>
                  <a:pt x="2726" y="397"/>
                  <a:pt x="2720" y="391"/>
                  <a:pt x="2713" y="391"/>
                </a:cubicBezTo>
                <a:close/>
                <a:moveTo>
                  <a:pt x="2743" y="391"/>
                </a:moveTo>
                <a:cubicBezTo>
                  <a:pt x="2736" y="391"/>
                  <a:pt x="2730" y="397"/>
                  <a:pt x="2730" y="404"/>
                </a:cubicBezTo>
                <a:cubicBezTo>
                  <a:pt x="2730" y="411"/>
                  <a:pt x="2736" y="417"/>
                  <a:pt x="2743" y="417"/>
                </a:cubicBezTo>
                <a:cubicBezTo>
                  <a:pt x="2750" y="417"/>
                  <a:pt x="2756" y="411"/>
                  <a:pt x="2756" y="404"/>
                </a:cubicBezTo>
                <a:cubicBezTo>
                  <a:pt x="2756" y="397"/>
                  <a:pt x="2750" y="391"/>
                  <a:pt x="2743" y="391"/>
                </a:cubicBezTo>
                <a:close/>
                <a:moveTo>
                  <a:pt x="2773" y="391"/>
                </a:moveTo>
                <a:cubicBezTo>
                  <a:pt x="2766" y="391"/>
                  <a:pt x="2760" y="397"/>
                  <a:pt x="2760" y="404"/>
                </a:cubicBezTo>
                <a:cubicBezTo>
                  <a:pt x="2760" y="411"/>
                  <a:pt x="2766" y="417"/>
                  <a:pt x="2773" y="417"/>
                </a:cubicBezTo>
                <a:cubicBezTo>
                  <a:pt x="2780" y="417"/>
                  <a:pt x="2785" y="411"/>
                  <a:pt x="2785" y="404"/>
                </a:cubicBezTo>
                <a:cubicBezTo>
                  <a:pt x="2785" y="397"/>
                  <a:pt x="2780" y="391"/>
                  <a:pt x="2773" y="391"/>
                </a:cubicBezTo>
                <a:close/>
                <a:moveTo>
                  <a:pt x="399" y="421"/>
                </a:moveTo>
                <a:cubicBezTo>
                  <a:pt x="392" y="421"/>
                  <a:pt x="386" y="427"/>
                  <a:pt x="386" y="434"/>
                </a:cubicBezTo>
                <a:cubicBezTo>
                  <a:pt x="386" y="441"/>
                  <a:pt x="392" y="447"/>
                  <a:pt x="399" y="447"/>
                </a:cubicBezTo>
                <a:cubicBezTo>
                  <a:pt x="406" y="447"/>
                  <a:pt x="412" y="441"/>
                  <a:pt x="412" y="434"/>
                </a:cubicBezTo>
                <a:cubicBezTo>
                  <a:pt x="412" y="427"/>
                  <a:pt x="406" y="421"/>
                  <a:pt x="399" y="421"/>
                </a:cubicBezTo>
                <a:close/>
                <a:moveTo>
                  <a:pt x="428" y="421"/>
                </a:moveTo>
                <a:cubicBezTo>
                  <a:pt x="421" y="421"/>
                  <a:pt x="416" y="427"/>
                  <a:pt x="416" y="434"/>
                </a:cubicBezTo>
                <a:cubicBezTo>
                  <a:pt x="416" y="441"/>
                  <a:pt x="421" y="447"/>
                  <a:pt x="428" y="447"/>
                </a:cubicBezTo>
                <a:cubicBezTo>
                  <a:pt x="436" y="447"/>
                  <a:pt x="441" y="441"/>
                  <a:pt x="441" y="434"/>
                </a:cubicBezTo>
                <a:cubicBezTo>
                  <a:pt x="441" y="427"/>
                  <a:pt x="436" y="421"/>
                  <a:pt x="428" y="421"/>
                </a:cubicBezTo>
                <a:close/>
                <a:moveTo>
                  <a:pt x="458" y="421"/>
                </a:moveTo>
                <a:cubicBezTo>
                  <a:pt x="451" y="421"/>
                  <a:pt x="445" y="427"/>
                  <a:pt x="445" y="434"/>
                </a:cubicBezTo>
                <a:cubicBezTo>
                  <a:pt x="445" y="441"/>
                  <a:pt x="451" y="447"/>
                  <a:pt x="458" y="447"/>
                </a:cubicBezTo>
                <a:cubicBezTo>
                  <a:pt x="465" y="447"/>
                  <a:pt x="471" y="441"/>
                  <a:pt x="471" y="434"/>
                </a:cubicBezTo>
                <a:cubicBezTo>
                  <a:pt x="471" y="427"/>
                  <a:pt x="465" y="421"/>
                  <a:pt x="458" y="421"/>
                </a:cubicBezTo>
                <a:close/>
                <a:moveTo>
                  <a:pt x="488" y="421"/>
                </a:moveTo>
                <a:cubicBezTo>
                  <a:pt x="481" y="421"/>
                  <a:pt x="475" y="427"/>
                  <a:pt x="475" y="434"/>
                </a:cubicBezTo>
                <a:cubicBezTo>
                  <a:pt x="475" y="441"/>
                  <a:pt x="481" y="447"/>
                  <a:pt x="488" y="447"/>
                </a:cubicBezTo>
                <a:cubicBezTo>
                  <a:pt x="495" y="447"/>
                  <a:pt x="501" y="441"/>
                  <a:pt x="501" y="434"/>
                </a:cubicBezTo>
                <a:cubicBezTo>
                  <a:pt x="501" y="427"/>
                  <a:pt x="495" y="421"/>
                  <a:pt x="488" y="421"/>
                </a:cubicBezTo>
                <a:close/>
                <a:moveTo>
                  <a:pt x="517" y="421"/>
                </a:moveTo>
                <a:cubicBezTo>
                  <a:pt x="510" y="421"/>
                  <a:pt x="505" y="427"/>
                  <a:pt x="505" y="434"/>
                </a:cubicBezTo>
                <a:cubicBezTo>
                  <a:pt x="505" y="441"/>
                  <a:pt x="510" y="447"/>
                  <a:pt x="517" y="447"/>
                </a:cubicBezTo>
                <a:cubicBezTo>
                  <a:pt x="525" y="447"/>
                  <a:pt x="530" y="441"/>
                  <a:pt x="530" y="434"/>
                </a:cubicBezTo>
                <a:cubicBezTo>
                  <a:pt x="530" y="427"/>
                  <a:pt x="525" y="421"/>
                  <a:pt x="517" y="421"/>
                </a:cubicBezTo>
                <a:close/>
                <a:moveTo>
                  <a:pt x="547" y="421"/>
                </a:moveTo>
                <a:cubicBezTo>
                  <a:pt x="540" y="421"/>
                  <a:pt x="534" y="427"/>
                  <a:pt x="534" y="434"/>
                </a:cubicBezTo>
                <a:cubicBezTo>
                  <a:pt x="534" y="441"/>
                  <a:pt x="540" y="447"/>
                  <a:pt x="547" y="447"/>
                </a:cubicBezTo>
                <a:cubicBezTo>
                  <a:pt x="554" y="447"/>
                  <a:pt x="560" y="441"/>
                  <a:pt x="560" y="434"/>
                </a:cubicBezTo>
                <a:cubicBezTo>
                  <a:pt x="560" y="427"/>
                  <a:pt x="554" y="421"/>
                  <a:pt x="547" y="421"/>
                </a:cubicBezTo>
                <a:close/>
                <a:moveTo>
                  <a:pt x="577" y="421"/>
                </a:moveTo>
                <a:cubicBezTo>
                  <a:pt x="570" y="421"/>
                  <a:pt x="564" y="427"/>
                  <a:pt x="564" y="434"/>
                </a:cubicBezTo>
                <a:cubicBezTo>
                  <a:pt x="564" y="441"/>
                  <a:pt x="570" y="447"/>
                  <a:pt x="577" y="447"/>
                </a:cubicBezTo>
                <a:cubicBezTo>
                  <a:pt x="584" y="447"/>
                  <a:pt x="590" y="441"/>
                  <a:pt x="590" y="434"/>
                </a:cubicBezTo>
                <a:cubicBezTo>
                  <a:pt x="590" y="427"/>
                  <a:pt x="584" y="421"/>
                  <a:pt x="577" y="421"/>
                </a:cubicBezTo>
                <a:close/>
                <a:moveTo>
                  <a:pt x="607" y="421"/>
                </a:moveTo>
                <a:cubicBezTo>
                  <a:pt x="599" y="421"/>
                  <a:pt x="594" y="427"/>
                  <a:pt x="594" y="434"/>
                </a:cubicBezTo>
                <a:cubicBezTo>
                  <a:pt x="594" y="441"/>
                  <a:pt x="599" y="447"/>
                  <a:pt x="607" y="447"/>
                </a:cubicBezTo>
                <a:cubicBezTo>
                  <a:pt x="614" y="447"/>
                  <a:pt x="619" y="441"/>
                  <a:pt x="619" y="434"/>
                </a:cubicBezTo>
                <a:cubicBezTo>
                  <a:pt x="619" y="427"/>
                  <a:pt x="614" y="421"/>
                  <a:pt x="607" y="421"/>
                </a:cubicBezTo>
                <a:close/>
                <a:moveTo>
                  <a:pt x="636" y="421"/>
                </a:moveTo>
                <a:cubicBezTo>
                  <a:pt x="629" y="421"/>
                  <a:pt x="623" y="427"/>
                  <a:pt x="623" y="434"/>
                </a:cubicBezTo>
                <a:cubicBezTo>
                  <a:pt x="623" y="441"/>
                  <a:pt x="629" y="447"/>
                  <a:pt x="636" y="447"/>
                </a:cubicBezTo>
                <a:cubicBezTo>
                  <a:pt x="643" y="447"/>
                  <a:pt x="649" y="441"/>
                  <a:pt x="649" y="434"/>
                </a:cubicBezTo>
                <a:cubicBezTo>
                  <a:pt x="649" y="427"/>
                  <a:pt x="643" y="421"/>
                  <a:pt x="636" y="421"/>
                </a:cubicBezTo>
                <a:close/>
                <a:moveTo>
                  <a:pt x="666" y="421"/>
                </a:moveTo>
                <a:cubicBezTo>
                  <a:pt x="659" y="421"/>
                  <a:pt x="653" y="427"/>
                  <a:pt x="653" y="434"/>
                </a:cubicBezTo>
                <a:cubicBezTo>
                  <a:pt x="653" y="441"/>
                  <a:pt x="659" y="447"/>
                  <a:pt x="666" y="447"/>
                </a:cubicBezTo>
                <a:cubicBezTo>
                  <a:pt x="673" y="447"/>
                  <a:pt x="679" y="441"/>
                  <a:pt x="679" y="434"/>
                </a:cubicBezTo>
                <a:cubicBezTo>
                  <a:pt x="679" y="427"/>
                  <a:pt x="673" y="421"/>
                  <a:pt x="666" y="421"/>
                </a:cubicBezTo>
                <a:close/>
                <a:moveTo>
                  <a:pt x="696" y="421"/>
                </a:moveTo>
                <a:cubicBezTo>
                  <a:pt x="688" y="421"/>
                  <a:pt x="683" y="427"/>
                  <a:pt x="683" y="434"/>
                </a:cubicBezTo>
                <a:cubicBezTo>
                  <a:pt x="683" y="441"/>
                  <a:pt x="688" y="447"/>
                  <a:pt x="696" y="447"/>
                </a:cubicBezTo>
                <a:cubicBezTo>
                  <a:pt x="703" y="447"/>
                  <a:pt x="708" y="441"/>
                  <a:pt x="708" y="434"/>
                </a:cubicBezTo>
                <a:cubicBezTo>
                  <a:pt x="708" y="427"/>
                  <a:pt x="703" y="421"/>
                  <a:pt x="696" y="421"/>
                </a:cubicBezTo>
                <a:close/>
                <a:moveTo>
                  <a:pt x="725" y="421"/>
                </a:moveTo>
                <a:cubicBezTo>
                  <a:pt x="718" y="421"/>
                  <a:pt x="712" y="427"/>
                  <a:pt x="712" y="434"/>
                </a:cubicBezTo>
                <a:cubicBezTo>
                  <a:pt x="712" y="441"/>
                  <a:pt x="718" y="447"/>
                  <a:pt x="725" y="447"/>
                </a:cubicBezTo>
                <a:cubicBezTo>
                  <a:pt x="732" y="447"/>
                  <a:pt x="738" y="441"/>
                  <a:pt x="738" y="434"/>
                </a:cubicBezTo>
                <a:cubicBezTo>
                  <a:pt x="738" y="427"/>
                  <a:pt x="732" y="421"/>
                  <a:pt x="725" y="421"/>
                </a:cubicBezTo>
                <a:close/>
                <a:moveTo>
                  <a:pt x="755" y="421"/>
                </a:moveTo>
                <a:cubicBezTo>
                  <a:pt x="748" y="421"/>
                  <a:pt x="742" y="427"/>
                  <a:pt x="742" y="434"/>
                </a:cubicBezTo>
                <a:cubicBezTo>
                  <a:pt x="742" y="441"/>
                  <a:pt x="748" y="447"/>
                  <a:pt x="755" y="447"/>
                </a:cubicBezTo>
                <a:cubicBezTo>
                  <a:pt x="762" y="447"/>
                  <a:pt x="768" y="441"/>
                  <a:pt x="768" y="434"/>
                </a:cubicBezTo>
                <a:cubicBezTo>
                  <a:pt x="768" y="427"/>
                  <a:pt x="762" y="421"/>
                  <a:pt x="755" y="421"/>
                </a:cubicBezTo>
                <a:close/>
                <a:moveTo>
                  <a:pt x="785" y="421"/>
                </a:moveTo>
                <a:cubicBezTo>
                  <a:pt x="778" y="421"/>
                  <a:pt x="772" y="427"/>
                  <a:pt x="772" y="434"/>
                </a:cubicBezTo>
                <a:cubicBezTo>
                  <a:pt x="772" y="441"/>
                  <a:pt x="778" y="447"/>
                  <a:pt x="785" y="447"/>
                </a:cubicBezTo>
                <a:cubicBezTo>
                  <a:pt x="792" y="447"/>
                  <a:pt x="797" y="441"/>
                  <a:pt x="797" y="434"/>
                </a:cubicBezTo>
                <a:cubicBezTo>
                  <a:pt x="797" y="427"/>
                  <a:pt x="792" y="421"/>
                  <a:pt x="785" y="421"/>
                </a:cubicBezTo>
                <a:close/>
                <a:moveTo>
                  <a:pt x="814" y="421"/>
                </a:moveTo>
                <a:cubicBezTo>
                  <a:pt x="807" y="421"/>
                  <a:pt x="801" y="427"/>
                  <a:pt x="801" y="434"/>
                </a:cubicBezTo>
                <a:cubicBezTo>
                  <a:pt x="801" y="441"/>
                  <a:pt x="807" y="447"/>
                  <a:pt x="814" y="447"/>
                </a:cubicBezTo>
                <a:cubicBezTo>
                  <a:pt x="821" y="447"/>
                  <a:pt x="827" y="441"/>
                  <a:pt x="827" y="434"/>
                </a:cubicBezTo>
                <a:cubicBezTo>
                  <a:pt x="827" y="427"/>
                  <a:pt x="821" y="421"/>
                  <a:pt x="814" y="421"/>
                </a:cubicBezTo>
                <a:close/>
                <a:moveTo>
                  <a:pt x="844" y="421"/>
                </a:moveTo>
                <a:cubicBezTo>
                  <a:pt x="837" y="421"/>
                  <a:pt x="831" y="427"/>
                  <a:pt x="831" y="434"/>
                </a:cubicBezTo>
                <a:cubicBezTo>
                  <a:pt x="831" y="441"/>
                  <a:pt x="837" y="447"/>
                  <a:pt x="844" y="447"/>
                </a:cubicBezTo>
                <a:cubicBezTo>
                  <a:pt x="851" y="447"/>
                  <a:pt x="857" y="441"/>
                  <a:pt x="857" y="434"/>
                </a:cubicBezTo>
                <a:cubicBezTo>
                  <a:pt x="857" y="427"/>
                  <a:pt x="851" y="421"/>
                  <a:pt x="844" y="421"/>
                </a:cubicBezTo>
                <a:close/>
                <a:moveTo>
                  <a:pt x="874" y="421"/>
                </a:moveTo>
                <a:cubicBezTo>
                  <a:pt x="867" y="421"/>
                  <a:pt x="861" y="427"/>
                  <a:pt x="861" y="434"/>
                </a:cubicBezTo>
                <a:cubicBezTo>
                  <a:pt x="861" y="441"/>
                  <a:pt x="867" y="447"/>
                  <a:pt x="874" y="447"/>
                </a:cubicBezTo>
                <a:cubicBezTo>
                  <a:pt x="881" y="447"/>
                  <a:pt x="886" y="441"/>
                  <a:pt x="886" y="434"/>
                </a:cubicBezTo>
                <a:cubicBezTo>
                  <a:pt x="886" y="427"/>
                  <a:pt x="881" y="421"/>
                  <a:pt x="874" y="421"/>
                </a:cubicBezTo>
                <a:close/>
                <a:moveTo>
                  <a:pt x="1408" y="421"/>
                </a:moveTo>
                <a:cubicBezTo>
                  <a:pt x="1401" y="421"/>
                  <a:pt x="1395" y="427"/>
                  <a:pt x="1395" y="434"/>
                </a:cubicBezTo>
                <a:cubicBezTo>
                  <a:pt x="1395" y="441"/>
                  <a:pt x="1401" y="447"/>
                  <a:pt x="1408" y="447"/>
                </a:cubicBezTo>
                <a:cubicBezTo>
                  <a:pt x="1415" y="447"/>
                  <a:pt x="1421" y="441"/>
                  <a:pt x="1421" y="434"/>
                </a:cubicBezTo>
                <a:cubicBezTo>
                  <a:pt x="1421" y="427"/>
                  <a:pt x="1415" y="421"/>
                  <a:pt x="1408" y="421"/>
                </a:cubicBezTo>
                <a:close/>
                <a:moveTo>
                  <a:pt x="1437" y="421"/>
                </a:moveTo>
                <a:cubicBezTo>
                  <a:pt x="1430" y="421"/>
                  <a:pt x="1425" y="427"/>
                  <a:pt x="1425" y="434"/>
                </a:cubicBezTo>
                <a:cubicBezTo>
                  <a:pt x="1425" y="441"/>
                  <a:pt x="1430" y="447"/>
                  <a:pt x="1437" y="447"/>
                </a:cubicBezTo>
                <a:cubicBezTo>
                  <a:pt x="1444" y="447"/>
                  <a:pt x="1450" y="441"/>
                  <a:pt x="1450" y="434"/>
                </a:cubicBezTo>
                <a:cubicBezTo>
                  <a:pt x="1450" y="427"/>
                  <a:pt x="1444" y="421"/>
                  <a:pt x="1437" y="421"/>
                </a:cubicBezTo>
                <a:close/>
                <a:moveTo>
                  <a:pt x="1467" y="421"/>
                </a:moveTo>
                <a:cubicBezTo>
                  <a:pt x="1460" y="421"/>
                  <a:pt x="1454" y="427"/>
                  <a:pt x="1454" y="434"/>
                </a:cubicBezTo>
                <a:cubicBezTo>
                  <a:pt x="1454" y="441"/>
                  <a:pt x="1460" y="447"/>
                  <a:pt x="1467" y="447"/>
                </a:cubicBezTo>
                <a:cubicBezTo>
                  <a:pt x="1474" y="447"/>
                  <a:pt x="1480" y="441"/>
                  <a:pt x="1480" y="434"/>
                </a:cubicBezTo>
                <a:cubicBezTo>
                  <a:pt x="1480" y="427"/>
                  <a:pt x="1474" y="421"/>
                  <a:pt x="1467" y="421"/>
                </a:cubicBezTo>
                <a:close/>
                <a:moveTo>
                  <a:pt x="1497" y="421"/>
                </a:moveTo>
                <a:cubicBezTo>
                  <a:pt x="1490" y="421"/>
                  <a:pt x="1484" y="427"/>
                  <a:pt x="1484" y="434"/>
                </a:cubicBezTo>
                <a:cubicBezTo>
                  <a:pt x="1484" y="441"/>
                  <a:pt x="1490" y="447"/>
                  <a:pt x="1497" y="447"/>
                </a:cubicBezTo>
                <a:cubicBezTo>
                  <a:pt x="1504" y="447"/>
                  <a:pt x="1510" y="441"/>
                  <a:pt x="1510" y="434"/>
                </a:cubicBezTo>
                <a:cubicBezTo>
                  <a:pt x="1510" y="427"/>
                  <a:pt x="1504" y="421"/>
                  <a:pt x="1497" y="421"/>
                </a:cubicBezTo>
                <a:close/>
                <a:moveTo>
                  <a:pt x="1586" y="421"/>
                </a:moveTo>
                <a:cubicBezTo>
                  <a:pt x="1579" y="421"/>
                  <a:pt x="1573" y="427"/>
                  <a:pt x="1573" y="434"/>
                </a:cubicBezTo>
                <a:cubicBezTo>
                  <a:pt x="1573" y="441"/>
                  <a:pt x="1579" y="447"/>
                  <a:pt x="1586" y="447"/>
                </a:cubicBezTo>
                <a:cubicBezTo>
                  <a:pt x="1593" y="447"/>
                  <a:pt x="1599" y="441"/>
                  <a:pt x="1599" y="434"/>
                </a:cubicBezTo>
                <a:cubicBezTo>
                  <a:pt x="1599" y="427"/>
                  <a:pt x="1593" y="421"/>
                  <a:pt x="1586" y="421"/>
                </a:cubicBezTo>
                <a:close/>
                <a:moveTo>
                  <a:pt x="1615" y="421"/>
                </a:moveTo>
                <a:cubicBezTo>
                  <a:pt x="1608" y="421"/>
                  <a:pt x="1603" y="427"/>
                  <a:pt x="1603" y="434"/>
                </a:cubicBezTo>
                <a:cubicBezTo>
                  <a:pt x="1603" y="441"/>
                  <a:pt x="1608" y="447"/>
                  <a:pt x="1615" y="447"/>
                </a:cubicBezTo>
                <a:cubicBezTo>
                  <a:pt x="1623" y="447"/>
                  <a:pt x="1628" y="441"/>
                  <a:pt x="1628" y="434"/>
                </a:cubicBezTo>
                <a:cubicBezTo>
                  <a:pt x="1628" y="427"/>
                  <a:pt x="1623" y="421"/>
                  <a:pt x="1615" y="421"/>
                </a:cubicBezTo>
                <a:close/>
                <a:moveTo>
                  <a:pt x="1675" y="421"/>
                </a:moveTo>
                <a:cubicBezTo>
                  <a:pt x="1668" y="421"/>
                  <a:pt x="1662" y="427"/>
                  <a:pt x="1662" y="434"/>
                </a:cubicBezTo>
                <a:cubicBezTo>
                  <a:pt x="1662" y="441"/>
                  <a:pt x="1668" y="447"/>
                  <a:pt x="1675" y="447"/>
                </a:cubicBezTo>
                <a:cubicBezTo>
                  <a:pt x="1682" y="447"/>
                  <a:pt x="1688" y="441"/>
                  <a:pt x="1688" y="434"/>
                </a:cubicBezTo>
                <a:cubicBezTo>
                  <a:pt x="1688" y="427"/>
                  <a:pt x="1682" y="421"/>
                  <a:pt x="1675" y="421"/>
                </a:cubicBezTo>
                <a:close/>
                <a:moveTo>
                  <a:pt x="1704" y="421"/>
                </a:moveTo>
                <a:cubicBezTo>
                  <a:pt x="1697" y="421"/>
                  <a:pt x="1692" y="427"/>
                  <a:pt x="1692" y="434"/>
                </a:cubicBezTo>
                <a:cubicBezTo>
                  <a:pt x="1692" y="441"/>
                  <a:pt x="1697" y="447"/>
                  <a:pt x="1704" y="447"/>
                </a:cubicBezTo>
                <a:cubicBezTo>
                  <a:pt x="1712" y="447"/>
                  <a:pt x="1717" y="441"/>
                  <a:pt x="1717" y="434"/>
                </a:cubicBezTo>
                <a:cubicBezTo>
                  <a:pt x="1717" y="427"/>
                  <a:pt x="1712" y="421"/>
                  <a:pt x="1704" y="421"/>
                </a:cubicBezTo>
                <a:close/>
                <a:moveTo>
                  <a:pt x="1734" y="421"/>
                </a:moveTo>
                <a:cubicBezTo>
                  <a:pt x="1727" y="421"/>
                  <a:pt x="1721" y="427"/>
                  <a:pt x="1721" y="434"/>
                </a:cubicBezTo>
                <a:cubicBezTo>
                  <a:pt x="1721" y="441"/>
                  <a:pt x="1727" y="447"/>
                  <a:pt x="1734" y="447"/>
                </a:cubicBezTo>
                <a:cubicBezTo>
                  <a:pt x="1741" y="447"/>
                  <a:pt x="1747" y="441"/>
                  <a:pt x="1747" y="434"/>
                </a:cubicBezTo>
                <a:cubicBezTo>
                  <a:pt x="1747" y="427"/>
                  <a:pt x="1741" y="421"/>
                  <a:pt x="1734" y="421"/>
                </a:cubicBezTo>
                <a:close/>
                <a:moveTo>
                  <a:pt x="1764" y="421"/>
                </a:moveTo>
                <a:cubicBezTo>
                  <a:pt x="1757" y="421"/>
                  <a:pt x="1751" y="427"/>
                  <a:pt x="1751" y="434"/>
                </a:cubicBezTo>
                <a:cubicBezTo>
                  <a:pt x="1751" y="441"/>
                  <a:pt x="1757" y="447"/>
                  <a:pt x="1764" y="447"/>
                </a:cubicBezTo>
                <a:cubicBezTo>
                  <a:pt x="1771" y="447"/>
                  <a:pt x="1777" y="441"/>
                  <a:pt x="1777" y="434"/>
                </a:cubicBezTo>
                <a:cubicBezTo>
                  <a:pt x="1777" y="427"/>
                  <a:pt x="1771" y="421"/>
                  <a:pt x="1764" y="421"/>
                </a:cubicBezTo>
                <a:close/>
                <a:moveTo>
                  <a:pt x="1793" y="421"/>
                </a:moveTo>
                <a:cubicBezTo>
                  <a:pt x="1786" y="421"/>
                  <a:pt x="1781" y="427"/>
                  <a:pt x="1781" y="434"/>
                </a:cubicBezTo>
                <a:cubicBezTo>
                  <a:pt x="1781" y="441"/>
                  <a:pt x="1786" y="447"/>
                  <a:pt x="1793" y="447"/>
                </a:cubicBezTo>
                <a:cubicBezTo>
                  <a:pt x="1801" y="447"/>
                  <a:pt x="1806" y="441"/>
                  <a:pt x="1806" y="434"/>
                </a:cubicBezTo>
                <a:cubicBezTo>
                  <a:pt x="1806" y="427"/>
                  <a:pt x="1801" y="421"/>
                  <a:pt x="1793" y="421"/>
                </a:cubicBezTo>
                <a:close/>
                <a:moveTo>
                  <a:pt x="1823" y="421"/>
                </a:moveTo>
                <a:cubicBezTo>
                  <a:pt x="1816" y="421"/>
                  <a:pt x="1810" y="427"/>
                  <a:pt x="1810" y="434"/>
                </a:cubicBezTo>
                <a:cubicBezTo>
                  <a:pt x="1810" y="441"/>
                  <a:pt x="1816" y="447"/>
                  <a:pt x="1823" y="447"/>
                </a:cubicBezTo>
                <a:cubicBezTo>
                  <a:pt x="1830" y="447"/>
                  <a:pt x="1836" y="441"/>
                  <a:pt x="1836" y="434"/>
                </a:cubicBezTo>
                <a:cubicBezTo>
                  <a:pt x="1836" y="427"/>
                  <a:pt x="1830" y="421"/>
                  <a:pt x="1823" y="421"/>
                </a:cubicBezTo>
                <a:close/>
                <a:moveTo>
                  <a:pt x="1853" y="421"/>
                </a:moveTo>
                <a:cubicBezTo>
                  <a:pt x="1846" y="421"/>
                  <a:pt x="1840" y="427"/>
                  <a:pt x="1840" y="434"/>
                </a:cubicBezTo>
                <a:cubicBezTo>
                  <a:pt x="1840" y="441"/>
                  <a:pt x="1846" y="447"/>
                  <a:pt x="1853" y="447"/>
                </a:cubicBezTo>
                <a:cubicBezTo>
                  <a:pt x="1860" y="447"/>
                  <a:pt x="1866" y="441"/>
                  <a:pt x="1866" y="434"/>
                </a:cubicBezTo>
                <a:cubicBezTo>
                  <a:pt x="1866" y="427"/>
                  <a:pt x="1860" y="421"/>
                  <a:pt x="1853" y="421"/>
                </a:cubicBezTo>
                <a:close/>
                <a:moveTo>
                  <a:pt x="1883" y="421"/>
                </a:moveTo>
                <a:cubicBezTo>
                  <a:pt x="1875" y="421"/>
                  <a:pt x="1870" y="427"/>
                  <a:pt x="1870" y="434"/>
                </a:cubicBezTo>
                <a:cubicBezTo>
                  <a:pt x="1870" y="441"/>
                  <a:pt x="1875" y="447"/>
                  <a:pt x="1883" y="447"/>
                </a:cubicBezTo>
                <a:cubicBezTo>
                  <a:pt x="1890" y="447"/>
                  <a:pt x="1895" y="441"/>
                  <a:pt x="1895" y="434"/>
                </a:cubicBezTo>
                <a:cubicBezTo>
                  <a:pt x="1895" y="427"/>
                  <a:pt x="1890" y="421"/>
                  <a:pt x="1883" y="421"/>
                </a:cubicBezTo>
                <a:close/>
                <a:moveTo>
                  <a:pt x="1912" y="421"/>
                </a:moveTo>
                <a:cubicBezTo>
                  <a:pt x="1905" y="421"/>
                  <a:pt x="1899" y="427"/>
                  <a:pt x="1899" y="434"/>
                </a:cubicBezTo>
                <a:cubicBezTo>
                  <a:pt x="1899" y="441"/>
                  <a:pt x="1905" y="447"/>
                  <a:pt x="1912" y="447"/>
                </a:cubicBezTo>
                <a:cubicBezTo>
                  <a:pt x="1919" y="447"/>
                  <a:pt x="1925" y="441"/>
                  <a:pt x="1925" y="434"/>
                </a:cubicBezTo>
                <a:cubicBezTo>
                  <a:pt x="1925" y="427"/>
                  <a:pt x="1919" y="421"/>
                  <a:pt x="1912" y="421"/>
                </a:cubicBezTo>
                <a:close/>
                <a:moveTo>
                  <a:pt x="1972" y="421"/>
                </a:moveTo>
                <a:cubicBezTo>
                  <a:pt x="1964" y="421"/>
                  <a:pt x="1959" y="427"/>
                  <a:pt x="1959" y="434"/>
                </a:cubicBezTo>
                <a:cubicBezTo>
                  <a:pt x="1959" y="441"/>
                  <a:pt x="1964" y="447"/>
                  <a:pt x="1972" y="447"/>
                </a:cubicBezTo>
                <a:cubicBezTo>
                  <a:pt x="1979" y="447"/>
                  <a:pt x="1984" y="441"/>
                  <a:pt x="1984" y="434"/>
                </a:cubicBezTo>
                <a:cubicBezTo>
                  <a:pt x="1984" y="427"/>
                  <a:pt x="1979" y="421"/>
                  <a:pt x="1972" y="421"/>
                </a:cubicBezTo>
                <a:close/>
                <a:moveTo>
                  <a:pt x="2001" y="421"/>
                </a:moveTo>
                <a:cubicBezTo>
                  <a:pt x="1994" y="421"/>
                  <a:pt x="1988" y="427"/>
                  <a:pt x="1988" y="434"/>
                </a:cubicBezTo>
                <a:cubicBezTo>
                  <a:pt x="1988" y="441"/>
                  <a:pt x="1994" y="447"/>
                  <a:pt x="2001" y="447"/>
                </a:cubicBezTo>
                <a:cubicBezTo>
                  <a:pt x="2008" y="447"/>
                  <a:pt x="2014" y="441"/>
                  <a:pt x="2014" y="434"/>
                </a:cubicBezTo>
                <a:cubicBezTo>
                  <a:pt x="2014" y="427"/>
                  <a:pt x="2008" y="421"/>
                  <a:pt x="2001" y="421"/>
                </a:cubicBezTo>
                <a:close/>
                <a:moveTo>
                  <a:pt x="2031" y="421"/>
                </a:moveTo>
                <a:cubicBezTo>
                  <a:pt x="2024" y="421"/>
                  <a:pt x="2018" y="427"/>
                  <a:pt x="2018" y="434"/>
                </a:cubicBezTo>
                <a:cubicBezTo>
                  <a:pt x="2018" y="441"/>
                  <a:pt x="2024" y="447"/>
                  <a:pt x="2031" y="447"/>
                </a:cubicBezTo>
                <a:cubicBezTo>
                  <a:pt x="2038" y="447"/>
                  <a:pt x="2044" y="441"/>
                  <a:pt x="2044" y="434"/>
                </a:cubicBezTo>
                <a:cubicBezTo>
                  <a:pt x="2044" y="427"/>
                  <a:pt x="2038" y="421"/>
                  <a:pt x="2031" y="421"/>
                </a:cubicBezTo>
                <a:close/>
                <a:moveTo>
                  <a:pt x="2061" y="421"/>
                </a:moveTo>
                <a:cubicBezTo>
                  <a:pt x="2053" y="421"/>
                  <a:pt x="2048" y="427"/>
                  <a:pt x="2048" y="434"/>
                </a:cubicBezTo>
                <a:cubicBezTo>
                  <a:pt x="2048" y="441"/>
                  <a:pt x="2053" y="447"/>
                  <a:pt x="2061" y="447"/>
                </a:cubicBezTo>
                <a:cubicBezTo>
                  <a:pt x="2068" y="447"/>
                  <a:pt x="2073" y="441"/>
                  <a:pt x="2073" y="434"/>
                </a:cubicBezTo>
                <a:cubicBezTo>
                  <a:pt x="2073" y="427"/>
                  <a:pt x="2068" y="421"/>
                  <a:pt x="2061" y="421"/>
                </a:cubicBezTo>
                <a:close/>
                <a:moveTo>
                  <a:pt x="2090" y="421"/>
                </a:moveTo>
                <a:cubicBezTo>
                  <a:pt x="2083" y="421"/>
                  <a:pt x="2077" y="427"/>
                  <a:pt x="2077" y="434"/>
                </a:cubicBezTo>
                <a:cubicBezTo>
                  <a:pt x="2077" y="441"/>
                  <a:pt x="2083" y="447"/>
                  <a:pt x="2090" y="447"/>
                </a:cubicBezTo>
                <a:cubicBezTo>
                  <a:pt x="2097" y="447"/>
                  <a:pt x="2103" y="441"/>
                  <a:pt x="2103" y="434"/>
                </a:cubicBezTo>
                <a:cubicBezTo>
                  <a:pt x="2103" y="427"/>
                  <a:pt x="2097" y="421"/>
                  <a:pt x="2090" y="421"/>
                </a:cubicBezTo>
                <a:close/>
                <a:moveTo>
                  <a:pt x="2120" y="421"/>
                </a:moveTo>
                <a:cubicBezTo>
                  <a:pt x="2113" y="421"/>
                  <a:pt x="2107" y="427"/>
                  <a:pt x="2107" y="434"/>
                </a:cubicBezTo>
                <a:cubicBezTo>
                  <a:pt x="2107" y="441"/>
                  <a:pt x="2113" y="447"/>
                  <a:pt x="2120" y="447"/>
                </a:cubicBezTo>
                <a:cubicBezTo>
                  <a:pt x="2127" y="447"/>
                  <a:pt x="2133" y="441"/>
                  <a:pt x="2133" y="434"/>
                </a:cubicBezTo>
                <a:cubicBezTo>
                  <a:pt x="2133" y="427"/>
                  <a:pt x="2127" y="421"/>
                  <a:pt x="2120" y="421"/>
                </a:cubicBezTo>
                <a:close/>
                <a:moveTo>
                  <a:pt x="2150" y="421"/>
                </a:moveTo>
                <a:cubicBezTo>
                  <a:pt x="2143" y="421"/>
                  <a:pt x="2137" y="427"/>
                  <a:pt x="2137" y="434"/>
                </a:cubicBezTo>
                <a:cubicBezTo>
                  <a:pt x="2137" y="441"/>
                  <a:pt x="2143" y="447"/>
                  <a:pt x="2150" y="447"/>
                </a:cubicBezTo>
                <a:cubicBezTo>
                  <a:pt x="2157" y="447"/>
                  <a:pt x="2162" y="441"/>
                  <a:pt x="2162" y="434"/>
                </a:cubicBezTo>
                <a:cubicBezTo>
                  <a:pt x="2162" y="427"/>
                  <a:pt x="2157" y="421"/>
                  <a:pt x="2150" y="421"/>
                </a:cubicBezTo>
                <a:close/>
                <a:moveTo>
                  <a:pt x="2179" y="421"/>
                </a:moveTo>
                <a:cubicBezTo>
                  <a:pt x="2172" y="421"/>
                  <a:pt x="2166" y="427"/>
                  <a:pt x="2166" y="434"/>
                </a:cubicBezTo>
                <a:cubicBezTo>
                  <a:pt x="2166" y="441"/>
                  <a:pt x="2172" y="447"/>
                  <a:pt x="2179" y="447"/>
                </a:cubicBezTo>
                <a:cubicBezTo>
                  <a:pt x="2186" y="447"/>
                  <a:pt x="2192" y="441"/>
                  <a:pt x="2192" y="434"/>
                </a:cubicBezTo>
                <a:cubicBezTo>
                  <a:pt x="2192" y="427"/>
                  <a:pt x="2186" y="421"/>
                  <a:pt x="2179" y="421"/>
                </a:cubicBezTo>
                <a:close/>
                <a:moveTo>
                  <a:pt x="2209" y="421"/>
                </a:moveTo>
                <a:cubicBezTo>
                  <a:pt x="2202" y="421"/>
                  <a:pt x="2196" y="427"/>
                  <a:pt x="2196" y="434"/>
                </a:cubicBezTo>
                <a:cubicBezTo>
                  <a:pt x="2196" y="441"/>
                  <a:pt x="2202" y="447"/>
                  <a:pt x="2209" y="447"/>
                </a:cubicBezTo>
                <a:cubicBezTo>
                  <a:pt x="2216" y="447"/>
                  <a:pt x="2222" y="441"/>
                  <a:pt x="2222" y="434"/>
                </a:cubicBezTo>
                <a:cubicBezTo>
                  <a:pt x="2222" y="427"/>
                  <a:pt x="2216" y="421"/>
                  <a:pt x="2209" y="421"/>
                </a:cubicBezTo>
                <a:close/>
                <a:moveTo>
                  <a:pt x="2239" y="421"/>
                </a:moveTo>
                <a:cubicBezTo>
                  <a:pt x="2232" y="421"/>
                  <a:pt x="2226" y="427"/>
                  <a:pt x="2226" y="434"/>
                </a:cubicBezTo>
                <a:cubicBezTo>
                  <a:pt x="2226" y="441"/>
                  <a:pt x="2232" y="447"/>
                  <a:pt x="2239" y="447"/>
                </a:cubicBezTo>
                <a:cubicBezTo>
                  <a:pt x="2246" y="447"/>
                  <a:pt x="2251" y="441"/>
                  <a:pt x="2251" y="434"/>
                </a:cubicBezTo>
                <a:cubicBezTo>
                  <a:pt x="2251" y="427"/>
                  <a:pt x="2246" y="421"/>
                  <a:pt x="2239" y="421"/>
                </a:cubicBezTo>
                <a:close/>
                <a:moveTo>
                  <a:pt x="2268" y="421"/>
                </a:moveTo>
                <a:cubicBezTo>
                  <a:pt x="2261" y="421"/>
                  <a:pt x="2255" y="427"/>
                  <a:pt x="2255" y="434"/>
                </a:cubicBezTo>
                <a:cubicBezTo>
                  <a:pt x="2255" y="441"/>
                  <a:pt x="2261" y="447"/>
                  <a:pt x="2268" y="447"/>
                </a:cubicBezTo>
                <a:cubicBezTo>
                  <a:pt x="2275" y="447"/>
                  <a:pt x="2281" y="441"/>
                  <a:pt x="2281" y="434"/>
                </a:cubicBezTo>
                <a:cubicBezTo>
                  <a:pt x="2281" y="427"/>
                  <a:pt x="2275" y="421"/>
                  <a:pt x="2268" y="421"/>
                </a:cubicBezTo>
                <a:close/>
                <a:moveTo>
                  <a:pt x="2298" y="421"/>
                </a:moveTo>
                <a:cubicBezTo>
                  <a:pt x="2291" y="421"/>
                  <a:pt x="2285" y="427"/>
                  <a:pt x="2285" y="434"/>
                </a:cubicBezTo>
                <a:cubicBezTo>
                  <a:pt x="2285" y="441"/>
                  <a:pt x="2291" y="447"/>
                  <a:pt x="2298" y="447"/>
                </a:cubicBezTo>
                <a:cubicBezTo>
                  <a:pt x="2305" y="447"/>
                  <a:pt x="2311" y="441"/>
                  <a:pt x="2311" y="434"/>
                </a:cubicBezTo>
                <a:cubicBezTo>
                  <a:pt x="2311" y="427"/>
                  <a:pt x="2305" y="421"/>
                  <a:pt x="2298" y="421"/>
                </a:cubicBezTo>
                <a:close/>
                <a:moveTo>
                  <a:pt x="2328" y="421"/>
                </a:moveTo>
                <a:cubicBezTo>
                  <a:pt x="2321" y="421"/>
                  <a:pt x="2315" y="427"/>
                  <a:pt x="2315" y="434"/>
                </a:cubicBezTo>
                <a:cubicBezTo>
                  <a:pt x="2315" y="441"/>
                  <a:pt x="2321" y="447"/>
                  <a:pt x="2328" y="447"/>
                </a:cubicBezTo>
                <a:cubicBezTo>
                  <a:pt x="2335" y="447"/>
                  <a:pt x="2340" y="441"/>
                  <a:pt x="2340" y="434"/>
                </a:cubicBezTo>
                <a:cubicBezTo>
                  <a:pt x="2340" y="427"/>
                  <a:pt x="2335" y="421"/>
                  <a:pt x="2328" y="421"/>
                </a:cubicBezTo>
                <a:close/>
                <a:moveTo>
                  <a:pt x="2357" y="421"/>
                </a:moveTo>
                <a:cubicBezTo>
                  <a:pt x="2350" y="421"/>
                  <a:pt x="2345" y="427"/>
                  <a:pt x="2345" y="434"/>
                </a:cubicBezTo>
                <a:cubicBezTo>
                  <a:pt x="2345" y="441"/>
                  <a:pt x="2350" y="447"/>
                  <a:pt x="2357" y="447"/>
                </a:cubicBezTo>
                <a:cubicBezTo>
                  <a:pt x="2364" y="447"/>
                  <a:pt x="2370" y="441"/>
                  <a:pt x="2370" y="434"/>
                </a:cubicBezTo>
                <a:cubicBezTo>
                  <a:pt x="2370" y="427"/>
                  <a:pt x="2364" y="421"/>
                  <a:pt x="2357" y="421"/>
                </a:cubicBezTo>
                <a:close/>
                <a:moveTo>
                  <a:pt x="2387" y="421"/>
                </a:moveTo>
                <a:cubicBezTo>
                  <a:pt x="2380" y="421"/>
                  <a:pt x="2374" y="427"/>
                  <a:pt x="2374" y="434"/>
                </a:cubicBezTo>
                <a:cubicBezTo>
                  <a:pt x="2374" y="441"/>
                  <a:pt x="2380" y="447"/>
                  <a:pt x="2387" y="447"/>
                </a:cubicBezTo>
                <a:cubicBezTo>
                  <a:pt x="2394" y="447"/>
                  <a:pt x="2400" y="441"/>
                  <a:pt x="2400" y="434"/>
                </a:cubicBezTo>
                <a:cubicBezTo>
                  <a:pt x="2400" y="427"/>
                  <a:pt x="2394" y="421"/>
                  <a:pt x="2387" y="421"/>
                </a:cubicBezTo>
                <a:close/>
                <a:moveTo>
                  <a:pt x="2417" y="421"/>
                </a:moveTo>
                <a:cubicBezTo>
                  <a:pt x="2410" y="421"/>
                  <a:pt x="2404" y="427"/>
                  <a:pt x="2404" y="434"/>
                </a:cubicBezTo>
                <a:cubicBezTo>
                  <a:pt x="2404" y="441"/>
                  <a:pt x="2410" y="447"/>
                  <a:pt x="2417" y="447"/>
                </a:cubicBezTo>
                <a:cubicBezTo>
                  <a:pt x="2424" y="447"/>
                  <a:pt x="2429" y="441"/>
                  <a:pt x="2429" y="434"/>
                </a:cubicBezTo>
                <a:cubicBezTo>
                  <a:pt x="2429" y="427"/>
                  <a:pt x="2424" y="421"/>
                  <a:pt x="2417" y="421"/>
                </a:cubicBezTo>
                <a:close/>
                <a:moveTo>
                  <a:pt x="2446" y="421"/>
                </a:moveTo>
                <a:cubicBezTo>
                  <a:pt x="2439" y="421"/>
                  <a:pt x="2434" y="427"/>
                  <a:pt x="2434" y="434"/>
                </a:cubicBezTo>
                <a:cubicBezTo>
                  <a:pt x="2434" y="441"/>
                  <a:pt x="2439" y="447"/>
                  <a:pt x="2446" y="447"/>
                </a:cubicBezTo>
                <a:cubicBezTo>
                  <a:pt x="2453" y="447"/>
                  <a:pt x="2459" y="441"/>
                  <a:pt x="2459" y="434"/>
                </a:cubicBezTo>
                <a:cubicBezTo>
                  <a:pt x="2459" y="427"/>
                  <a:pt x="2453" y="421"/>
                  <a:pt x="2446" y="421"/>
                </a:cubicBezTo>
                <a:close/>
                <a:moveTo>
                  <a:pt x="2476" y="421"/>
                </a:moveTo>
                <a:cubicBezTo>
                  <a:pt x="2469" y="421"/>
                  <a:pt x="2463" y="427"/>
                  <a:pt x="2463" y="434"/>
                </a:cubicBezTo>
                <a:cubicBezTo>
                  <a:pt x="2463" y="441"/>
                  <a:pt x="2469" y="447"/>
                  <a:pt x="2476" y="447"/>
                </a:cubicBezTo>
                <a:cubicBezTo>
                  <a:pt x="2483" y="447"/>
                  <a:pt x="2489" y="441"/>
                  <a:pt x="2489" y="434"/>
                </a:cubicBezTo>
                <a:cubicBezTo>
                  <a:pt x="2489" y="427"/>
                  <a:pt x="2483" y="421"/>
                  <a:pt x="2476" y="421"/>
                </a:cubicBezTo>
                <a:close/>
                <a:moveTo>
                  <a:pt x="2506" y="421"/>
                </a:moveTo>
                <a:cubicBezTo>
                  <a:pt x="2499" y="421"/>
                  <a:pt x="2493" y="427"/>
                  <a:pt x="2493" y="434"/>
                </a:cubicBezTo>
                <a:cubicBezTo>
                  <a:pt x="2493" y="441"/>
                  <a:pt x="2499" y="447"/>
                  <a:pt x="2506" y="447"/>
                </a:cubicBezTo>
                <a:cubicBezTo>
                  <a:pt x="2513" y="447"/>
                  <a:pt x="2518" y="441"/>
                  <a:pt x="2518" y="434"/>
                </a:cubicBezTo>
                <a:cubicBezTo>
                  <a:pt x="2518" y="427"/>
                  <a:pt x="2513" y="421"/>
                  <a:pt x="2506" y="421"/>
                </a:cubicBezTo>
                <a:close/>
                <a:moveTo>
                  <a:pt x="2535" y="421"/>
                </a:moveTo>
                <a:cubicBezTo>
                  <a:pt x="2528" y="421"/>
                  <a:pt x="2523" y="427"/>
                  <a:pt x="2523" y="434"/>
                </a:cubicBezTo>
                <a:cubicBezTo>
                  <a:pt x="2523" y="441"/>
                  <a:pt x="2528" y="447"/>
                  <a:pt x="2535" y="447"/>
                </a:cubicBezTo>
                <a:cubicBezTo>
                  <a:pt x="2542" y="447"/>
                  <a:pt x="2548" y="441"/>
                  <a:pt x="2548" y="434"/>
                </a:cubicBezTo>
                <a:cubicBezTo>
                  <a:pt x="2548" y="427"/>
                  <a:pt x="2542" y="421"/>
                  <a:pt x="2535" y="421"/>
                </a:cubicBezTo>
                <a:close/>
                <a:moveTo>
                  <a:pt x="2565" y="421"/>
                </a:moveTo>
                <a:cubicBezTo>
                  <a:pt x="2558" y="421"/>
                  <a:pt x="2552" y="427"/>
                  <a:pt x="2552" y="434"/>
                </a:cubicBezTo>
                <a:cubicBezTo>
                  <a:pt x="2552" y="441"/>
                  <a:pt x="2558" y="447"/>
                  <a:pt x="2565" y="447"/>
                </a:cubicBezTo>
                <a:cubicBezTo>
                  <a:pt x="2572" y="447"/>
                  <a:pt x="2578" y="441"/>
                  <a:pt x="2578" y="434"/>
                </a:cubicBezTo>
                <a:cubicBezTo>
                  <a:pt x="2578" y="427"/>
                  <a:pt x="2572" y="421"/>
                  <a:pt x="2565" y="421"/>
                </a:cubicBezTo>
                <a:close/>
                <a:moveTo>
                  <a:pt x="2595" y="421"/>
                </a:moveTo>
                <a:cubicBezTo>
                  <a:pt x="2588" y="421"/>
                  <a:pt x="2582" y="427"/>
                  <a:pt x="2582" y="434"/>
                </a:cubicBezTo>
                <a:cubicBezTo>
                  <a:pt x="2582" y="441"/>
                  <a:pt x="2588" y="447"/>
                  <a:pt x="2595" y="447"/>
                </a:cubicBezTo>
                <a:cubicBezTo>
                  <a:pt x="2602" y="447"/>
                  <a:pt x="2607" y="441"/>
                  <a:pt x="2607" y="434"/>
                </a:cubicBezTo>
                <a:cubicBezTo>
                  <a:pt x="2607" y="427"/>
                  <a:pt x="2602" y="421"/>
                  <a:pt x="2595" y="421"/>
                </a:cubicBezTo>
                <a:close/>
                <a:moveTo>
                  <a:pt x="2624" y="421"/>
                </a:moveTo>
                <a:cubicBezTo>
                  <a:pt x="2617" y="421"/>
                  <a:pt x="2612" y="427"/>
                  <a:pt x="2612" y="434"/>
                </a:cubicBezTo>
                <a:cubicBezTo>
                  <a:pt x="2612" y="441"/>
                  <a:pt x="2617" y="447"/>
                  <a:pt x="2624" y="447"/>
                </a:cubicBezTo>
                <a:cubicBezTo>
                  <a:pt x="2631" y="447"/>
                  <a:pt x="2637" y="441"/>
                  <a:pt x="2637" y="434"/>
                </a:cubicBezTo>
                <a:cubicBezTo>
                  <a:pt x="2637" y="427"/>
                  <a:pt x="2631" y="421"/>
                  <a:pt x="2624" y="421"/>
                </a:cubicBezTo>
                <a:close/>
                <a:moveTo>
                  <a:pt x="2713" y="421"/>
                </a:moveTo>
                <a:cubicBezTo>
                  <a:pt x="2706" y="421"/>
                  <a:pt x="2701" y="427"/>
                  <a:pt x="2701" y="434"/>
                </a:cubicBezTo>
                <a:cubicBezTo>
                  <a:pt x="2701" y="441"/>
                  <a:pt x="2706" y="447"/>
                  <a:pt x="2713" y="447"/>
                </a:cubicBezTo>
                <a:cubicBezTo>
                  <a:pt x="2720" y="447"/>
                  <a:pt x="2726" y="441"/>
                  <a:pt x="2726" y="434"/>
                </a:cubicBezTo>
                <a:cubicBezTo>
                  <a:pt x="2726" y="427"/>
                  <a:pt x="2720" y="421"/>
                  <a:pt x="2713" y="421"/>
                </a:cubicBezTo>
                <a:close/>
                <a:moveTo>
                  <a:pt x="2743" y="421"/>
                </a:moveTo>
                <a:cubicBezTo>
                  <a:pt x="2736" y="421"/>
                  <a:pt x="2730" y="427"/>
                  <a:pt x="2730" y="434"/>
                </a:cubicBezTo>
                <a:cubicBezTo>
                  <a:pt x="2730" y="441"/>
                  <a:pt x="2736" y="447"/>
                  <a:pt x="2743" y="447"/>
                </a:cubicBezTo>
                <a:cubicBezTo>
                  <a:pt x="2750" y="447"/>
                  <a:pt x="2756" y="441"/>
                  <a:pt x="2756" y="434"/>
                </a:cubicBezTo>
                <a:cubicBezTo>
                  <a:pt x="2756" y="427"/>
                  <a:pt x="2750" y="421"/>
                  <a:pt x="2743" y="421"/>
                </a:cubicBezTo>
                <a:close/>
                <a:moveTo>
                  <a:pt x="399" y="452"/>
                </a:moveTo>
                <a:cubicBezTo>
                  <a:pt x="392" y="452"/>
                  <a:pt x="386" y="457"/>
                  <a:pt x="386" y="464"/>
                </a:cubicBezTo>
                <a:cubicBezTo>
                  <a:pt x="386" y="471"/>
                  <a:pt x="392" y="477"/>
                  <a:pt x="399" y="477"/>
                </a:cubicBezTo>
                <a:cubicBezTo>
                  <a:pt x="406" y="477"/>
                  <a:pt x="412" y="471"/>
                  <a:pt x="412" y="464"/>
                </a:cubicBezTo>
                <a:cubicBezTo>
                  <a:pt x="412" y="457"/>
                  <a:pt x="406" y="452"/>
                  <a:pt x="399" y="452"/>
                </a:cubicBezTo>
                <a:close/>
                <a:moveTo>
                  <a:pt x="428" y="452"/>
                </a:moveTo>
                <a:cubicBezTo>
                  <a:pt x="421" y="452"/>
                  <a:pt x="416" y="457"/>
                  <a:pt x="416" y="464"/>
                </a:cubicBezTo>
                <a:cubicBezTo>
                  <a:pt x="416" y="471"/>
                  <a:pt x="421" y="477"/>
                  <a:pt x="428" y="477"/>
                </a:cubicBezTo>
                <a:cubicBezTo>
                  <a:pt x="436" y="477"/>
                  <a:pt x="441" y="471"/>
                  <a:pt x="441" y="464"/>
                </a:cubicBezTo>
                <a:cubicBezTo>
                  <a:pt x="441" y="457"/>
                  <a:pt x="436" y="452"/>
                  <a:pt x="428" y="452"/>
                </a:cubicBezTo>
                <a:close/>
                <a:moveTo>
                  <a:pt x="458" y="452"/>
                </a:moveTo>
                <a:cubicBezTo>
                  <a:pt x="451" y="452"/>
                  <a:pt x="445" y="457"/>
                  <a:pt x="445" y="464"/>
                </a:cubicBezTo>
                <a:cubicBezTo>
                  <a:pt x="445" y="471"/>
                  <a:pt x="451" y="477"/>
                  <a:pt x="458" y="477"/>
                </a:cubicBezTo>
                <a:cubicBezTo>
                  <a:pt x="465" y="477"/>
                  <a:pt x="471" y="471"/>
                  <a:pt x="471" y="464"/>
                </a:cubicBezTo>
                <a:cubicBezTo>
                  <a:pt x="471" y="457"/>
                  <a:pt x="465" y="452"/>
                  <a:pt x="458" y="452"/>
                </a:cubicBezTo>
                <a:close/>
                <a:moveTo>
                  <a:pt x="488" y="452"/>
                </a:moveTo>
                <a:cubicBezTo>
                  <a:pt x="481" y="452"/>
                  <a:pt x="475" y="457"/>
                  <a:pt x="475" y="464"/>
                </a:cubicBezTo>
                <a:cubicBezTo>
                  <a:pt x="475" y="471"/>
                  <a:pt x="481" y="477"/>
                  <a:pt x="488" y="477"/>
                </a:cubicBezTo>
                <a:cubicBezTo>
                  <a:pt x="495" y="477"/>
                  <a:pt x="501" y="471"/>
                  <a:pt x="501" y="464"/>
                </a:cubicBezTo>
                <a:cubicBezTo>
                  <a:pt x="501" y="457"/>
                  <a:pt x="495" y="452"/>
                  <a:pt x="488" y="452"/>
                </a:cubicBezTo>
                <a:close/>
                <a:moveTo>
                  <a:pt x="517" y="452"/>
                </a:moveTo>
                <a:cubicBezTo>
                  <a:pt x="510" y="452"/>
                  <a:pt x="505" y="457"/>
                  <a:pt x="505" y="464"/>
                </a:cubicBezTo>
                <a:cubicBezTo>
                  <a:pt x="505" y="471"/>
                  <a:pt x="510" y="477"/>
                  <a:pt x="517" y="477"/>
                </a:cubicBezTo>
                <a:cubicBezTo>
                  <a:pt x="525" y="477"/>
                  <a:pt x="530" y="471"/>
                  <a:pt x="530" y="464"/>
                </a:cubicBezTo>
                <a:cubicBezTo>
                  <a:pt x="530" y="457"/>
                  <a:pt x="525" y="452"/>
                  <a:pt x="517" y="452"/>
                </a:cubicBezTo>
                <a:close/>
                <a:moveTo>
                  <a:pt x="547" y="452"/>
                </a:moveTo>
                <a:cubicBezTo>
                  <a:pt x="540" y="452"/>
                  <a:pt x="534" y="457"/>
                  <a:pt x="534" y="464"/>
                </a:cubicBezTo>
                <a:cubicBezTo>
                  <a:pt x="534" y="471"/>
                  <a:pt x="540" y="477"/>
                  <a:pt x="547" y="477"/>
                </a:cubicBezTo>
                <a:cubicBezTo>
                  <a:pt x="554" y="477"/>
                  <a:pt x="560" y="471"/>
                  <a:pt x="560" y="464"/>
                </a:cubicBezTo>
                <a:cubicBezTo>
                  <a:pt x="560" y="457"/>
                  <a:pt x="554" y="452"/>
                  <a:pt x="547" y="452"/>
                </a:cubicBezTo>
                <a:close/>
                <a:moveTo>
                  <a:pt x="577" y="452"/>
                </a:moveTo>
                <a:cubicBezTo>
                  <a:pt x="570" y="452"/>
                  <a:pt x="564" y="457"/>
                  <a:pt x="564" y="464"/>
                </a:cubicBezTo>
                <a:cubicBezTo>
                  <a:pt x="564" y="471"/>
                  <a:pt x="570" y="477"/>
                  <a:pt x="577" y="477"/>
                </a:cubicBezTo>
                <a:cubicBezTo>
                  <a:pt x="584" y="477"/>
                  <a:pt x="590" y="471"/>
                  <a:pt x="590" y="464"/>
                </a:cubicBezTo>
                <a:cubicBezTo>
                  <a:pt x="590" y="457"/>
                  <a:pt x="584" y="452"/>
                  <a:pt x="577" y="452"/>
                </a:cubicBezTo>
                <a:close/>
                <a:moveTo>
                  <a:pt x="607" y="452"/>
                </a:moveTo>
                <a:cubicBezTo>
                  <a:pt x="599" y="452"/>
                  <a:pt x="594" y="457"/>
                  <a:pt x="594" y="464"/>
                </a:cubicBezTo>
                <a:cubicBezTo>
                  <a:pt x="594" y="471"/>
                  <a:pt x="599" y="477"/>
                  <a:pt x="607" y="477"/>
                </a:cubicBezTo>
                <a:cubicBezTo>
                  <a:pt x="614" y="477"/>
                  <a:pt x="619" y="471"/>
                  <a:pt x="619" y="464"/>
                </a:cubicBezTo>
                <a:cubicBezTo>
                  <a:pt x="619" y="457"/>
                  <a:pt x="614" y="452"/>
                  <a:pt x="607" y="452"/>
                </a:cubicBezTo>
                <a:close/>
                <a:moveTo>
                  <a:pt x="636" y="452"/>
                </a:moveTo>
                <a:cubicBezTo>
                  <a:pt x="629" y="452"/>
                  <a:pt x="623" y="457"/>
                  <a:pt x="623" y="464"/>
                </a:cubicBezTo>
                <a:cubicBezTo>
                  <a:pt x="623" y="471"/>
                  <a:pt x="629" y="477"/>
                  <a:pt x="636" y="477"/>
                </a:cubicBezTo>
                <a:cubicBezTo>
                  <a:pt x="643" y="477"/>
                  <a:pt x="649" y="471"/>
                  <a:pt x="649" y="464"/>
                </a:cubicBezTo>
                <a:cubicBezTo>
                  <a:pt x="649" y="457"/>
                  <a:pt x="643" y="452"/>
                  <a:pt x="636" y="452"/>
                </a:cubicBezTo>
                <a:close/>
                <a:moveTo>
                  <a:pt x="666" y="452"/>
                </a:moveTo>
                <a:cubicBezTo>
                  <a:pt x="659" y="452"/>
                  <a:pt x="653" y="457"/>
                  <a:pt x="653" y="464"/>
                </a:cubicBezTo>
                <a:cubicBezTo>
                  <a:pt x="653" y="471"/>
                  <a:pt x="659" y="477"/>
                  <a:pt x="666" y="477"/>
                </a:cubicBezTo>
                <a:cubicBezTo>
                  <a:pt x="673" y="477"/>
                  <a:pt x="679" y="471"/>
                  <a:pt x="679" y="464"/>
                </a:cubicBezTo>
                <a:cubicBezTo>
                  <a:pt x="679" y="457"/>
                  <a:pt x="673" y="452"/>
                  <a:pt x="666" y="452"/>
                </a:cubicBezTo>
                <a:close/>
                <a:moveTo>
                  <a:pt x="696" y="452"/>
                </a:moveTo>
                <a:cubicBezTo>
                  <a:pt x="688" y="452"/>
                  <a:pt x="683" y="457"/>
                  <a:pt x="683" y="464"/>
                </a:cubicBezTo>
                <a:cubicBezTo>
                  <a:pt x="683" y="471"/>
                  <a:pt x="688" y="477"/>
                  <a:pt x="696" y="477"/>
                </a:cubicBezTo>
                <a:cubicBezTo>
                  <a:pt x="703" y="477"/>
                  <a:pt x="708" y="471"/>
                  <a:pt x="708" y="464"/>
                </a:cubicBezTo>
                <a:cubicBezTo>
                  <a:pt x="708" y="457"/>
                  <a:pt x="703" y="452"/>
                  <a:pt x="696" y="452"/>
                </a:cubicBezTo>
                <a:close/>
                <a:moveTo>
                  <a:pt x="725" y="452"/>
                </a:moveTo>
                <a:cubicBezTo>
                  <a:pt x="718" y="452"/>
                  <a:pt x="712" y="457"/>
                  <a:pt x="712" y="464"/>
                </a:cubicBezTo>
                <a:cubicBezTo>
                  <a:pt x="712" y="471"/>
                  <a:pt x="718" y="477"/>
                  <a:pt x="725" y="477"/>
                </a:cubicBezTo>
                <a:cubicBezTo>
                  <a:pt x="732" y="477"/>
                  <a:pt x="738" y="471"/>
                  <a:pt x="738" y="464"/>
                </a:cubicBezTo>
                <a:cubicBezTo>
                  <a:pt x="738" y="457"/>
                  <a:pt x="732" y="452"/>
                  <a:pt x="725" y="452"/>
                </a:cubicBezTo>
                <a:close/>
                <a:moveTo>
                  <a:pt x="755" y="452"/>
                </a:moveTo>
                <a:cubicBezTo>
                  <a:pt x="748" y="452"/>
                  <a:pt x="742" y="457"/>
                  <a:pt x="742" y="464"/>
                </a:cubicBezTo>
                <a:cubicBezTo>
                  <a:pt x="742" y="471"/>
                  <a:pt x="748" y="477"/>
                  <a:pt x="755" y="477"/>
                </a:cubicBezTo>
                <a:cubicBezTo>
                  <a:pt x="762" y="477"/>
                  <a:pt x="768" y="471"/>
                  <a:pt x="768" y="464"/>
                </a:cubicBezTo>
                <a:cubicBezTo>
                  <a:pt x="768" y="457"/>
                  <a:pt x="762" y="452"/>
                  <a:pt x="755" y="452"/>
                </a:cubicBezTo>
                <a:close/>
                <a:moveTo>
                  <a:pt x="785" y="452"/>
                </a:moveTo>
                <a:cubicBezTo>
                  <a:pt x="778" y="452"/>
                  <a:pt x="772" y="457"/>
                  <a:pt x="772" y="464"/>
                </a:cubicBezTo>
                <a:cubicBezTo>
                  <a:pt x="772" y="471"/>
                  <a:pt x="778" y="477"/>
                  <a:pt x="785" y="477"/>
                </a:cubicBezTo>
                <a:cubicBezTo>
                  <a:pt x="792" y="477"/>
                  <a:pt x="797" y="471"/>
                  <a:pt x="797" y="464"/>
                </a:cubicBezTo>
                <a:cubicBezTo>
                  <a:pt x="797" y="457"/>
                  <a:pt x="792" y="452"/>
                  <a:pt x="785" y="452"/>
                </a:cubicBezTo>
                <a:close/>
                <a:moveTo>
                  <a:pt x="814" y="452"/>
                </a:moveTo>
                <a:cubicBezTo>
                  <a:pt x="807" y="452"/>
                  <a:pt x="801" y="457"/>
                  <a:pt x="801" y="464"/>
                </a:cubicBezTo>
                <a:cubicBezTo>
                  <a:pt x="801" y="471"/>
                  <a:pt x="807" y="477"/>
                  <a:pt x="814" y="477"/>
                </a:cubicBezTo>
                <a:cubicBezTo>
                  <a:pt x="821" y="477"/>
                  <a:pt x="827" y="471"/>
                  <a:pt x="827" y="464"/>
                </a:cubicBezTo>
                <a:cubicBezTo>
                  <a:pt x="827" y="457"/>
                  <a:pt x="821" y="452"/>
                  <a:pt x="814" y="452"/>
                </a:cubicBezTo>
                <a:close/>
                <a:moveTo>
                  <a:pt x="1408" y="452"/>
                </a:moveTo>
                <a:cubicBezTo>
                  <a:pt x="1401" y="452"/>
                  <a:pt x="1395" y="457"/>
                  <a:pt x="1395" y="464"/>
                </a:cubicBezTo>
                <a:cubicBezTo>
                  <a:pt x="1395" y="471"/>
                  <a:pt x="1401" y="477"/>
                  <a:pt x="1408" y="477"/>
                </a:cubicBezTo>
                <a:cubicBezTo>
                  <a:pt x="1415" y="477"/>
                  <a:pt x="1421" y="471"/>
                  <a:pt x="1421" y="464"/>
                </a:cubicBezTo>
                <a:cubicBezTo>
                  <a:pt x="1421" y="457"/>
                  <a:pt x="1415" y="452"/>
                  <a:pt x="1408" y="452"/>
                </a:cubicBezTo>
                <a:close/>
                <a:moveTo>
                  <a:pt x="1437" y="452"/>
                </a:moveTo>
                <a:cubicBezTo>
                  <a:pt x="1430" y="452"/>
                  <a:pt x="1425" y="457"/>
                  <a:pt x="1425" y="464"/>
                </a:cubicBezTo>
                <a:cubicBezTo>
                  <a:pt x="1425" y="471"/>
                  <a:pt x="1430" y="477"/>
                  <a:pt x="1437" y="477"/>
                </a:cubicBezTo>
                <a:cubicBezTo>
                  <a:pt x="1444" y="477"/>
                  <a:pt x="1450" y="471"/>
                  <a:pt x="1450" y="464"/>
                </a:cubicBezTo>
                <a:cubicBezTo>
                  <a:pt x="1450" y="457"/>
                  <a:pt x="1444" y="452"/>
                  <a:pt x="1437" y="452"/>
                </a:cubicBezTo>
                <a:close/>
                <a:moveTo>
                  <a:pt x="1467" y="452"/>
                </a:moveTo>
                <a:cubicBezTo>
                  <a:pt x="1460" y="452"/>
                  <a:pt x="1454" y="457"/>
                  <a:pt x="1454" y="464"/>
                </a:cubicBezTo>
                <a:cubicBezTo>
                  <a:pt x="1454" y="471"/>
                  <a:pt x="1460" y="477"/>
                  <a:pt x="1467" y="477"/>
                </a:cubicBezTo>
                <a:cubicBezTo>
                  <a:pt x="1474" y="477"/>
                  <a:pt x="1480" y="471"/>
                  <a:pt x="1480" y="464"/>
                </a:cubicBezTo>
                <a:cubicBezTo>
                  <a:pt x="1480" y="457"/>
                  <a:pt x="1474" y="452"/>
                  <a:pt x="1467" y="452"/>
                </a:cubicBezTo>
                <a:close/>
                <a:moveTo>
                  <a:pt x="1586" y="452"/>
                </a:moveTo>
                <a:cubicBezTo>
                  <a:pt x="1579" y="452"/>
                  <a:pt x="1573" y="457"/>
                  <a:pt x="1573" y="464"/>
                </a:cubicBezTo>
                <a:cubicBezTo>
                  <a:pt x="1573" y="471"/>
                  <a:pt x="1579" y="477"/>
                  <a:pt x="1586" y="477"/>
                </a:cubicBezTo>
                <a:cubicBezTo>
                  <a:pt x="1593" y="477"/>
                  <a:pt x="1599" y="471"/>
                  <a:pt x="1599" y="464"/>
                </a:cubicBezTo>
                <a:cubicBezTo>
                  <a:pt x="1599" y="457"/>
                  <a:pt x="1593" y="452"/>
                  <a:pt x="1586" y="452"/>
                </a:cubicBezTo>
                <a:close/>
                <a:moveTo>
                  <a:pt x="1675" y="452"/>
                </a:moveTo>
                <a:cubicBezTo>
                  <a:pt x="1668" y="452"/>
                  <a:pt x="1662" y="457"/>
                  <a:pt x="1662" y="464"/>
                </a:cubicBezTo>
                <a:cubicBezTo>
                  <a:pt x="1662" y="471"/>
                  <a:pt x="1668" y="477"/>
                  <a:pt x="1675" y="477"/>
                </a:cubicBezTo>
                <a:cubicBezTo>
                  <a:pt x="1682" y="477"/>
                  <a:pt x="1688" y="471"/>
                  <a:pt x="1688" y="464"/>
                </a:cubicBezTo>
                <a:cubicBezTo>
                  <a:pt x="1688" y="457"/>
                  <a:pt x="1682" y="452"/>
                  <a:pt x="1675" y="452"/>
                </a:cubicBezTo>
                <a:close/>
                <a:moveTo>
                  <a:pt x="1734" y="452"/>
                </a:moveTo>
                <a:cubicBezTo>
                  <a:pt x="1727" y="452"/>
                  <a:pt x="1721" y="457"/>
                  <a:pt x="1721" y="464"/>
                </a:cubicBezTo>
                <a:cubicBezTo>
                  <a:pt x="1721" y="471"/>
                  <a:pt x="1727" y="477"/>
                  <a:pt x="1734" y="477"/>
                </a:cubicBezTo>
                <a:cubicBezTo>
                  <a:pt x="1741" y="477"/>
                  <a:pt x="1747" y="471"/>
                  <a:pt x="1747" y="464"/>
                </a:cubicBezTo>
                <a:cubicBezTo>
                  <a:pt x="1747" y="457"/>
                  <a:pt x="1741" y="452"/>
                  <a:pt x="1734" y="452"/>
                </a:cubicBezTo>
                <a:close/>
                <a:moveTo>
                  <a:pt x="1764" y="452"/>
                </a:moveTo>
                <a:cubicBezTo>
                  <a:pt x="1757" y="452"/>
                  <a:pt x="1751" y="457"/>
                  <a:pt x="1751" y="464"/>
                </a:cubicBezTo>
                <a:cubicBezTo>
                  <a:pt x="1751" y="471"/>
                  <a:pt x="1757" y="477"/>
                  <a:pt x="1764" y="477"/>
                </a:cubicBezTo>
                <a:cubicBezTo>
                  <a:pt x="1771" y="477"/>
                  <a:pt x="1777" y="471"/>
                  <a:pt x="1777" y="464"/>
                </a:cubicBezTo>
                <a:cubicBezTo>
                  <a:pt x="1777" y="457"/>
                  <a:pt x="1771" y="452"/>
                  <a:pt x="1764" y="452"/>
                </a:cubicBezTo>
                <a:close/>
                <a:moveTo>
                  <a:pt x="1793" y="452"/>
                </a:moveTo>
                <a:cubicBezTo>
                  <a:pt x="1786" y="452"/>
                  <a:pt x="1781" y="457"/>
                  <a:pt x="1781" y="464"/>
                </a:cubicBezTo>
                <a:cubicBezTo>
                  <a:pt x="1781" y="471"/>
                  <a:pt x="1786" y="477"/>
                  <a:pt x="1793" y="477"/>
                </a:cubicBezTo>
                <a:cubicBezTo>
                  <a:pt x="1801" y="477"/>
                  <a:pt x="1806" y="471"/>
                  <a:pt x="1806" y="464"/>
                </a:cubicBezTo>
                <a:cubicBezTo>
                  <a:pt x="1806" y="457"/>
                  <a:pt x="1801" y="452"/>
                  <a:pt x="1793" y="452"/>
                </a:cubicBezTo>
                <a:close/>
                <a:moveTo>
                  <a:pt x="1823" y="452"/>
                </a:moveTo>
                <a:cubicBezTo>
                  <a:pt x="1816" y="452"/>
                  <a:pt x="1810" y="457"/>
                  <a:pt x="1810" y="464"/>
                </a:cubicBezTo>
                <a:cubicBezTo>
                  <a:pt x="1810" y="471"/>
                  <a:pt x="1816" y="477"/>
                  <a:pt x="1823" y="477"/>
                </a:cubicBezTo>
                <a:cubicBezTo>
                  <a:pt x="1830" y="477"/>
                  <a:pt x="1836" y="471"/>
                  <a:pt x="1836" y="464"/>
                </a:cubicBezTo>
                <a:cubicBezTo>
                  <a:pt x="1836" y="457"/>
                  <a:pt x="1830" y="452"/>
                  <a:pt x="1823" y="452"/>
                </a:cubicBezTo>
                <a:close/>
                <a:moveTo>
                  <a:pt x="1853" y="452"/>
                </a:moveTo>
                <a:cubicBezTo>
                  <a:pt x="1846" y="452"/>
                  <a:pt x="1840" y="457"/>
                  <a:pt x="1840" y="464"/>
                </a:cubicBezTo>
                <a:cubicBezTo>
                  <a:pt x="1840" y="471"/>
                  <a:pt x="1846" y="477"/>
                  <a:pt x="1853" y="477"/>
                </a:cubicBezTo>
                <a:cubicBezTo>
                  <a:pt x="1860" y="477"/>
                  <a:pt x="1866" y="471"/>
                  <a:pt x="1866" y="464"/>
                </a:cubicBezTo>
                <a:cubicBezTo>
                  <a:pt x="1866" y="457"/>
                  <a:pt x="1860" y="452"/>
                  <a:pt x="1853" y="452"/>
                </a:cubicBezTo>
                <a:close/>
                <a:moveTo>
                  <a:pt x="1883" y="452"/>
                </a:moveTo>
                <a:cubicBezTo>
                  <a:pt x="1875" y="452"/>
                  <a:pt x="1870" y="457"/>
                  <a:pt x="1870" y="464"/>
                </a:cubicBezTo>
                <a:cubicBezTo>
                  <a:pt x="1870" y="471"/>
                  <a:pt x="1875" y="477"/>
                  <a:pt x="1883" y="477"/>
                </a:cubicBezTo>
                <a:cubicBezTo>
                  <a:pt x="1890" y="477"/>
                  <a:pt x="1895" y="471"/>
                  <a:pt x="1895" y="464"/>
                </a:cubicBezTo>
                <a:cubicBezTo>
                  <a:pt x="1895" y="457"/>
                  <a:pt x="1890" y="452"/>
                  <a:pt x="1883" y="452"/>
                </a:cubicBezTo>
                <a:close/>
                <a:moveTo>
                  <a:pt x="1912" y="452"/>
                </a:moveTo>
                <a:cubicBezTo>
                  <a:pt x="1905" y="452"/>
                  <a:pt x="1899" y="457"/>
                  <a:pt x="1899" y="464"/>
                </a:cubicBezTo>
                <a:cubicBezTo>
                  <a:pt x="1899" y="471"/>
                  <a:pt x="1905" y="477"/>
                  <a:pt x="1912" y="477"/>
                </a:cubicBezTo>
                <a:cubicBezTo>
                  <a:pt x="1919" y="477"/>
                  <a:pt x="1925" y="471"/>
                  <a:pt x="1925" y="464"/>
                </a:cubicBezTo>
                <a:cubicBezTo>
                  <a:pt x="1925" y="457"/>
                  <a:pt x="1919" y="452"/>
                  <a:pt x="1912" y="452"/>
                </a:cubicBezTo>
                <a:close/>
                <a:moveTo>
                  <a:pt x="2001" y="452"/>
                </a:moveTo>
                <a:cubicBezTo>
                  <a:pt x="1994" y="452"/>
                  <a:pt x="1988" y="457"/>
                  <a:pt x="1988" y="464"/>
                </a:cubicBezTo>
                <a:cubicBezTo>
                  <a:pt x="1988" y="471"/>
                  <a:pt x="1994" y="477"/>
                  <a:pt x="2001" y="477"/>
                </a:cubicBezTo>
                <a:cubicBezTo>
                  <a:pt x="2008" y="477"/>
                  <a:pt x="2014" y="471"/>
                  <a:pt x="2014" y="464"/>
                </a:cubicBezTo>
                <a:cubicBezTo>
                  <a:pt x="2014" y="457"/>
                  <a:pt x="2008" y="452"/>
                  <a:pt x="2001" y="452"/>
                </a:cubicBezTo>
                <a:close/>
                <a:moveTo>
                  <a:pt x="2031" y="452"/>
                </a:moveTo>
                <a:cubicBezTo>
                  <a:pt x="2024" y="452"/>
                  <a:pt x="2018" y="457"/>
                  <a:pt x="2018" y="464"/>
                </a:cubicBezTo>
                <a:cubicBezTo>
                  <a:pt x="2018" y="471"/>
                  <a:pt x="2024" y="477"/>
                  <a:pt x="2031" y="477"/>
                </a:cubicBezTo>
                <a:cubicBezTo>
                  <a:pt x="2038" y="477"/>
                  <a:pt x="2044" y="471"/>
                  <a:pt x="2044" y="464"/>
                </a:cubicBezTo>
                <a:cubicBezTo>
                  <a:pt x="2044" y="457"/>
                  <a:pt x="2038" y="452"/>
                  <a:pt x="2031" y="452"/>
                </a:cubicBezTo>
                <a:close/>
                <a:moveTo>
                  <a:pt x="2061" y="452"/>
                </a:moveTo>
                <a:cubicBezTo>
                  <a:pt x="2053" y="452"/>
                  <a:pt x="2048" y="457"/>
                  <a:pt x="2048" y="464"/>
                </a:cubicBezTo>
                <a:cubicBezTo>
                  <a:pt x="2048" y="471"/>
                  <a:pt x="2053" y="477"/>
                  <a:pt x="2061" y="477"/>
                </a:cubicBezTo>
                <a:cubicBezTo>
                  <a:pt x="2068" y="477"/>
                  <a:pt x="2073" y="471"/>
                  <a:pt x="2073" y="464"/>
                </a:cubicBezTo>
                <a:cubicBezTo>
                  <a:pt x="2073" y="457"/>
                  <a:pt x="2068" y="452"/>
                  <a:pt x="2061" y="452"/>
                </a:cubicBezTo>
                <a:close/>
                <a:moveTo>
                  <a:pt x="2090" y="452"/>
                </a:moveTo>
                <a:cubicBezTo>
                  <a:pt x="2083" y="452"/>
                  <a:pt x="2077" y="457"/>
                  <a:pt x="2077" y="464"/>
                </a:cubicBezTo>
                <a:cubicBezTo>
                  <a:pt x="2077" y="471"/>
                  <a:pt x="2083" y="477"/>
                  <a:pt x="2090" y="477"/>
                </a:cubicBezTo>
                <a:cubicBezTo>
                  <a:pt x="2097" y="477"/>
                  <a:pt x="2103" y="471"/>
                  <a:pt x="2103" y="464"/>
                </a:cubicBezTo>
                <a:cubicBezTo>
                  <a:pt x="2103" y="457"/>
                  <a:pt x="2097" y="452"/>
                  <a:pt x="2090" y="452"/>
                </a:cubicBezTo>
                <a:close/>
                <a:moveTo>
                  <a:pt x="2120" y="452"/>
                </a:moveTo>
                <a:cubicBezTo>
                  <a:pt x="2113" y="452"/>
                  <a:pt x="2107" y="457"/>
                  <a:pt x="2107" y="464"/>
                </a:cubicBezTo>
                <a:cubicBezTo>
                  <a:pt x="2107" y="471"/>
                  <a:pt x="2113" y="477"/>
                  <a:pt x="2120" y="477"/>
                </a:cubicBezTo>
                <a:cubicBezTo>
                  <a:pt x="2127" y="477"/>
                  <a:pt x="2133" y="471"/>
                  <a:pt x="2133" y="464"/>
                </a:cubicBezTo>
                <a:cubicBezTo>
                  <a:pt x="2133" y="457"/>
                  <a:pt x="2127" y="452"/>
                  <a:pt x="2120" y="452"/>
                </a:cubicBezTo>
                <a:close/>
                <a:moveTo>
                  <a:pt x="2150" y="452"/>
                </a:moveTo>
                <a:cubicBezTo>
                  <a:pt x="2143" y="452"/>
                  <a:pt x="2137" y="457"/>
                  <a:pt x="2137" y="464"/>
                </a:cubicBezTo>
                <a:cubicBezTo>
                  <a:pt x="2137" y="471"/>
                  <a:pt x="2143" y="477"/>
                  <a:pt x="2150" y="477"/>
                </a:cubicBezTo>
                <a:cubicBezTo>
                  <a:pt x="2157" y="477"/>
                  <a:pt x="2162" y="471"/>
                  <a:pt x="2162" y="464"/>
                </a:cubicBezTo>
                <a:cubicBezTo>
                  <a:pt x="2162" y="457"/>
                  <a:pt x="2157" y="452"/>
                  <a:pt x="2150" y="452"/>
                </a:cubicBezTo>
                <a:close/>
                <a:moveTo>
                  <a:pt x="2179" y="452"/>
                </a:moveTo>
                <a:cubicBezTo>
                  <a:pt x="2172" y="452"/>
                  <a:pt x="2166" y="457"/>
                  <a:pt x="2166" y="464"/>
                </a:cubicBezTo>
                <a:cubicBezTo>
                  <a:pt x="2166" y="471"/>
                  <a:pt x="2172" y="477"/>
                  <a:pt x="2179" y="477"/>
                </a:cubicBezTo>
                <a:cubicBezTo>
                  <a:pt x="2186" y="477"/>
                  <a:pt x="2192" y="471"/>
                  <a:pt x="2192" y="464"/>
                </a:cubicBezTo>
                <a:cubicBezTo>
                  <a:pt x="2192" y="457"/>
                  <a:pt x="2186" y="452"/>
                  <a:pt x="2179" y="452"/>
                </a:cubicBezTo>
                <a:close/>
                <a:moveTo>
                  <a:pt x="2209" y="452"/>
                </a:moveTo>
                <a:cubicBezTo>
                  <a:pt x="2202" y="452"/>
                  <a:pt x="2196" y="457"/>
                  <a:pt x="2196" y="464"/>
                </a:cubicBezTo>
                <a:cubicBezTo>
                  <a:pt x="2196" y="471"/>
                  <a:pt x="2202" y="477"/>
                  <a:pt x="2209" y="477"/>
                </a:cubicBezTo>
                <a:cubicBezTo>
                  <a:pt x="2216" y="477"/>
                  <a:pt x="2222" y="471"/>
                  <a:pt x="2222" y="464"/>
                </a:cubicBezTo>
                <a:cubicBezTo>
                  <a:pt x="2222" y="457"/>
                  <a:pt x="2216" y="452"/>
                  <a:pt x="2209" y="452"/>
                </a:cubicBezTo>
                <a:close/>
                <a:moveTo>
                  <a:pt x="2239" y="452"/>
                </a:moveTo>
                <a:cubicBezTo>
                  <a:pt x="2232" y="452"/>
                  <a:pt x="2226" y="457"/>
                  <a:pt x="2226" y="464"/>
                </a:cubicBezTo>
                <a:cubicBezTo>
                  <a:pt x="2226" y="471"/>
                  <a:pt x="2232" y="477"/>
                  <a:pt x="2239" y="477"/>
                </a:cubicBezTo>
                <a:cubicBezTo>
                  <a:pt x="2246" y="477"/>
                  <a:pt x="2251" y="471"/>
                  <a:pt x="2251" y="464"/>
                </a:cubicBezTo>
                <a:cubicBezTo>
                  <a:pt x="2251" y="457"/>
                  <a:pt x="2246" y="452"/>
                  <a:pt x="2239" y="452"/>
                </a:cubicBezTo>
                <a:close/>
                <a:moveTo>
                  <a:pt x="2268" y="452"/>
                </a:moveTo>
                <a:cubicBezTo>
                  <a:pt x="2261" y="452"/>
                  <a:pt x="2255" y="457"/>
                  <a:pt x="2255" y="464"/>
                </a:cubicBezTo>
                <a:cubicBezTo>
                  <a:pt x="2255" y="471"/>
                  <a:pt x="2261" y="477"/>
                  <a:pt x="2268" y="477"/>
                </a:cubicBezTo>
                <a:cubicBezTo>
                  <a:pt x="2275" y="477"/>
                  <a:pt x="2281" y="471"/>
                  <a:pt x="2281" y="464"/>
                </a:cubicBezTo>
                <a:cubicBezTo>
                  <a:pt x="2281" y="457"/>
                  <a:pt x="2275" y="452"/>
                  <a:pt x="2268" y="452"/>
                </a:cubicBezTo>
                <a:close/>
                <a:moveTo>
                  <a:pt x="2298" y="452"/>
                </a:moveTo>
                <a:cubicBezTo>
                  <a:pt x="2291" y="452"/>
                  <a:pt x="2285" y="457"/>
                  <a:pt x="2285" y="464"/>
                </a:cubicBezTo>
                <a:cubicBezTo>
                  <a:pt x="2285" y="471"/>
                  <a:pt x="2291" y="477"/>
                  <a:pt x="2298" y="477"/>
                </a:cubicBezTo>
                <a:cubicBezTo>
                  <a:pt x="2305" y="477"/>
                  <a:pt x="2311" y="471"/>
                  <a:pt x="2311" y="464"/>
                </a:cubicBezTo>
                <a:cubicBezTo>
                  <a:pt x="2311" y="457"/>
                  <a:pt x="2305" y="452"/>
                  <a:pt x="2298" y="452"/>
                </a:cubicBezTo>
                <a:close/>
                <a:moveTo>
                  <a:pt x="2328" y="452"/>
                </a:moveTo>
                <a:cubicBezTo>
                  <a:pt x="2321" y="452"/>
                  <a:pt x="2315" y="457"/>
                  <a:pt x="2315" y="464"/>
                </a:cubicBezTo>
                <a:cubicBezTo>
                  <a:pt x="2315" y="471"/>
                  <a:pt x="2321" y="477"/>
                  <a:pt x="2328" y="477"/>
                </a:cubicBezTo>
                <a:cubicBezTo>
                  <a:pt x="2335" y="477"/>
                  <a:pt x="2340" y="471"/>
                  <a:pt x="2340" y="464"/>
                </a:cubicBezTo>
                <a:cubicBezTo>
                  <a:pt x="2340" y="457"/>
                  <a:pt x="2335" y="452"/>
                  <a:pt x="2328" y="452"/>
                </a:cubicBezTo>
                <a:close/>
                <a:moveTo>
                  <a:pt x="2357" y="452"/>
                </a:moveTo>
                <a:cubicBezTo>
                  <a:pt x="2350" y="452"/>
                  <a:pt x="2345" y="457"/>
                  <a:pt x="2345" y="464"/>
                </a:cubicBezTo>
                <a:cubicBezTo>
                  <a:pt x="2345" y="471"/>
                  <a:pt x="2350" y="477"/>
                  <a:pt x="2357" y="477"/>
                </a:cubicBezTo>
                <a:cubicBezTo>
                  <a:pt x="2364" y="477"/>
                  <a:pt x="2370" y="471"/>
                  <a:pt x="2370" y="464"/>
                </a:cubicBezTo>
                <a:cubicBezTo>
                  <a:pt x="2370" y="457"/>
                  <a:pt x="2364" y="452"/>
                  <a:pt x="2357" y="452"/>
                </a:cubicBezTo>
                <a:close/>
                <a:moveTo>
                  <a:pt x="2387" y="452"/>
                </a:moveTo>
                <a:cubicBezTo>
                  <a:pt x="2380" y="452"/>
                  <a:pt x="2374" y="457"/>
                  <a:pt x="2374" y="464"/>
                </a:cubicBezTo>
                <a:cubicBezTo>
                  <a:pt x="2374" y="471"/>
                  <a:pt x="2380" y="477"/>
                  <a:pt x="2387" y="477"/>
                </a:cubicBezTo>
                <a:cubicBezTo>
                  <a:pt x="2394" y="477"/>
                  <a:pt x="2400" y="471"/>
                  <a:pt x="2400" y="464"/>
                </a:cubicBezTo>
                <a:cubicBezTo>
                  <a:pt x="2400" y="457"/>
                  <a:pt x="2394" y="452"/>
                  <a:pt x="2387" y="452"/>
                </a:cubicBezTo>
                <a:close/>
                <a:moveTo>
                  <a:pt x="2417" y="452"/>
                </a:moveTo>
                <a:cubicBezTo>
                  <a:pt x="2410" y="452"/>
                  <a:pt x="2404" y="457"/>
                  <a:pt x="2404" y="464"/>
                </a:cubicBezTo>
                <a:cubicBezTo>
                  <a:pt x="2404" y="471"/>
                  <a:pt x="2410" y="477"/>
                  <a:pt x="2417" y="477"/>
                </a:cubicBezTo>
                <a:cubicBezTo>
                  <a:pt x="2424" y="477"/>
                  <a:pt x="2429" y="471"/>
                  <a:pt x="2429" y="464"/>
                </a:cubicBezTo>
                <a:cubicBezTo>
                  <a:pt x="2429" y="457"/>
                  <a:pt x="2424" y="452"/>
                  <a:pt x="2417" y="452"/>
                </a:cubicBezTo>
                <a:close/>
                <a:moveTo>
                  <a:pt x="2446" y="452"/>
                </a:moveTo>
                <a:cubicBezTo>
                  <a:pt x="2439" y="452"/>
                  <a:pt x="2434" y="457"/>
                  <a:pt x="2434" y="464"/>
                </a:cubicBezTo>
                <a:cubicBezTo>
                  <a:pt x="2434" y="471"/>
                  <a:pt x="2439" y="477"/>
                  <a:pt x="2446" y="477"/>
                </a:cubicBezTo>
                <a:cubicBezTo>
                  <a:pt x="2453" y="477"/>
                  <a:pt x="2459" y="471"/>
                  <a:pt x="2459" y="464"/>
                </a:cubicBezTo>
                <a:cubicBezTo>
                  <a:pt x="2459" y="457"/>
                  <a:pt x="2453" y="452"/>
                  <a:pt x="2446" y="452"/>
                </a:cubicBezTo>
                <a:close/>
                <a:moveTo>
                  <a:pt x="2476" y="452"/>
                </a:moveTo>
                <a:cubicBezTo>
                  <a:pt x="2469" y="452"/>
                  <a:pt x="2463" y="457"/>
                  <a:pt x="2463" y="464"/>
                </a:cubicBezTo>
                <a:cubicBezTo>
                  <a:pt x="2463" y="471"/>
                  <a:pt x="2469" y="477"/>
                  <a:pt x="2476" y="477"/>
                </a:cubicBezTo>
                <a:cubicBezTo>
                  <a:pt x="2483" y="477"/>
                  <a:pt x="2489" y="471"/>
                  <a:pt x="2489" y="464"/>
                </a:cubicBezTo>
                <a:cubicBezTo>
                  <a:pt x="2489" y="457"/>
                  <a:pt x="2483" y="452"/>
                  <a:pt x="2476" y="452"/>
                </a:cubicBezTo>
                <a:close/>
                <a:moveTo>
                  <a:pt x="2506" y="452"/>
                </a:moveTo>
                <a:cubicBezTo>
                  <a:pt x="2499" y="452"/>
                  <a:pt x="2493" y="457"/>
                  <a:pt x="2493" y="464"/>
                </a:cubicBezTo>
                <a:cubicBezTo>
                  <a:pt x="2493" y="471"/>
                  <a:pt x="2499" y="477"/>
                  <a:pt x="2506" y="477"/>
                </a:cubicBezTo>
                <a:cubicBezTo>
                  <a:pt x="2513" y="477"/>
                  <a:pt x="2518" y="471"/>
                  <a:pt x="2518" y="464"/>
                </a:cubicBezTo>
                <a:cubicBezTo>
                  <a:pt x="2518" y="457"/>
                  <a:pt x="2513" y="452"/>
                  <a:pt x="2506" y="452"/>
                </a:cubicBezTo>
                <a:close/>
                <a:moveTo>
                  <a:pt x="2535" y="452"/>
                </a:moveTo>
                <a:cubicBezTo>
                  <a:pt x="2528" y="452"/>
                  <a:pt x="2523" y="457"/>
                  <a:pt x="2523" y="464"/>
                </a:cubicBezTo>
                <a:cubicBezTo>
                  <a:pt x="2523" y="471"/>
                  <a:pt x="2528" y="477"/>
                  <a:pt x="2535" y="477"/>
                </a:cubicBezTo>
                <a:cubicBezTo>
                  <a:pt x="2542" y="477"/>
                  <a:pt x="2548" y="471"/>
                  <a:pt x="2548" y="464"/>
                </a:cubicBezTo>
                <a:cubicBezTo>
                  <a:pt x="2548" y="457"/>
                  <a:pt x="2542" y="452"/>
                  <a:pt x="2535" y="452"/>
                </a:cubicBezTo>
                <a:close/>
                <a:moveTo>
                  <a:pt x="2565" y="452"/>
                </a:moveTo>
                <a:cubicBezTo>
                  <a:pt x="2558" y="452"/>
                  <a:pt x="2552" y="457"/>
                  <a:pt x="2552" y="464"/>
                </a:cubicBezTo>
                <a:cubicBezTo>
                  <a:pt x="2552" y="471"/>
                  <a:pt x="2558" y="477"/>
                  <a:pt x="2565" y="477"/>
                </a:cubicBezTo>
                <a:cubicBezTo>
                  <a:pt x="2572" y="477"/>
                  <a:pt x="2578" y="471"/>
                  <a:pt x="2578" y="464"/>
                </a:cubicBezTo>
                <a:cubicBezTo>
                  <a:pt x="2578" y="457"/>
                  <a:pt x="2572" y="452"/>
                  <a:pt x="2565" y="452"/>
                </a:cubicBezTo>
                <a:close/>
                <a:moveTo>
                  <a:pt x="2595" y="452"/>
                </a:moveTo>
                <a:cubicBezTo>
                  <a:pt x="2588" y="452"/>
                  <a:pt x="2582" y="457"/>
                  <a:pt x="2582" y="464"/>
                </a:cubicBezTo>
                <a:cubicBezTo>
                  <a:pt x="2582" y="471"/>
                  <a:pt x="2588" y="477"/>
                  <a:pt x="2595" y="477"/>
                </a:cubicBezTo>
                <a:cubicBezTo>
                  <a:pt x="2602" y="477"/>
                  <a:pt x="2607" y="471"/>
                  <a:pt x="2607" y="464"/>
                </a:cubicBezTo>
                <a:cubicBezTo>
                  <a:pt x="2607" y="457"/>
                  <a:pt x="2602" y="452"/>
                  <a:pt x="2595" y="452"/>
                </a:cubicBezTo>
                <a:close/>
                <a:moveTo>
                  <a:pt x="2624" y="452"/>
                </a:moveTo>
                <a:cubicBezTo>
                  <a:pt x="2617" y="452"/>
                  <a:pt x="2612" y="457"/>
                  <a:pt x="2612" y="464"/>
                </a:cubicBezTo>
                <a:cubicBezTo>
                  <a:pt x="2612" y="471"/>
                  <a:pt x="2617" y="477"/>
                  <a:pt x="2624" y="477"/>
                </a:cubicBezTo>
                <a:cubicBezTo>
                  <a:pt x="2631" y="477"/>
                  <a:pt x="2637" y="471"/>
                  <a:pt x="2637" y="464"/>
                </a:cubicBezTo>
                <a:cubicBezTo>
                  <a:pt x="2637" y="457"/>
                  <a:pt x="2631" y="452"/>
                  <a:pt x="2624" y="452"/>
                </a:cubicBezTo>
                <a:close/>
                <a:moveTo>
                  <a:pt x="2743" y="452"/>
                </a:moveTo>
                <a:cubicBezTo>
                  <a:pt x="2736" y="452"/>
                  <a:pt x="2730" y="457"/>
                  <a:pt x="2730" y="464"/>
                </a:cubicBezTo>
                <a:cubicBezTo>
                  <a:pt x="2730" y="471"/>
                  <a:pt x="2736" y="477"/>
                  <a:pt x="2743" y="477"/>
                </a:cubicBezTo>
                <a:cubicBezTo>
                  <a:pt x="2750" y="477"/>
                  <a:pt x="2756" y="471"/>
                  <a:pt x="2756" y="464"/>
                </a:cubicBezTo>
                <a:cubicBezTo>
                  <a:pt x="2756" y="457"/>
                  <a:pt x="2750" y="452"/>
                  <a:pt x="2743" y="452"/>
                </a:cubicBezTo>
                <a:close/>
                <a:moveTo>
                  <a:pt x="399" y="482"/>
                </a:moveTo>
                <a:cubicBezTo>
                  <a:pt x="392" y="482"/>
                  <a:pt x="386" y="487"/>
                  <a:pt x="386" y="494"/>
                </a:cubicBezTo>
                <a:cubicBezTo>
                  <a:pt x="386" y="501"/>
                  <a:pt x="392" y="507"/>
                  <a:pt x="399" y="507"/>
                </a:cubicBezTo>
                <a:cubicBezTo>
                  <a:pt x="406" y="507"/>
                  <a:pt x="412" y="501"/>
                  <a:pt x="412" y="494"/>
                </a:cubicBezTo>
                <a:cubicBezTo>
                  <a:pt x="412" y="487"/>
                  <a:pt x="406" y="482"/>
                  <a:pt x="399" y="482"/>
                </a:cubicBezTo>
                <a:close/>
                <a:moveTo>
                  <a:pt x="428" y="482"/>
                </a:moveTo>
                <a:cubicBezTo>
                  <a:pt x="421" y="482"/>
                  <a:pt x="416" y="487"/>
                  <a:pt x="416" y="494"/>
                </a:cubicBezTo>
                <a:cubicBezTo>
                  <a:pt x="416" y="501"/>
                  <a:pt x="421" y="507"/>
                  <a:pt x="428" y="507"/>
                </a:cubicBezTo>
                <a:cubicBezTo>
                  <a:pt x="436" y="507"/>
                  <a:pt x="441" y="501"/>
                  <a:pt x="441" y="494"/>
                </a:cubicBezTo>
                <a:cubicBezTo>
                  <a:pt x="441" y="487"/>
                  <a:pt x="436" y="482"/>
                  <a:pt x="428" y="482"/>
                </a:cubicBezTo>
                <a:close/>
                <a:moveTo>
                  <a:pt x="458" y="482"/>
                </a:moveTo>
                <a:cubicBezTo>
                  <a:pt x="451" y="482"/>
                  <a:pt x="445" y="487"/>
                  <a:pt x="445" y="494"/>
                </a:cubicBezTo>
                <a:cubicBezTo>
                  <a:pt x="445" y="501"/>
                  <a:pt x="451" y="507"/>
                  <a:pt x="458" y="507"/>
                </a:cubicBezTo>
                <a:cubicBezTo>
                  <a:pt x="465" y="507"/>
                  <a:pt x="471" y="501"/>
                  <a:pt x="471" y="494"/>
                </a:cubicBezTo>
                <a:cubicBezTo>
                  <a:pt x="471" y="487"/>
                  <a:pt x="465" y="482"/>
                  <a:pt x="458" y="482"/>
                </a:cubicBezTo>
                <a:close/>
                <a:moveTo>
                  <a:pt x="488" y="482"/>
                </a:moveTo>
                <a:cubicBezTo>
                  <a:pt x="481" y="482"/>
                  <a:pt x="475" y="487"/>
                  <a:pt x="475" y="494"/>
                </a:cubicBezTo>
                <a:cubicBezTo>
                  <a:pt x="475" y="501"/>
                  <a:pt x="481" y="507"/>
                  <a:pt x="488" y="507"/>
                </a:cubicBezTo>
                <a:cubicBezTo>
                  <a:pt x="495" y="507"/>
                  <a:pt x="501" y="501"/>
                  <a:pt x="501" y="494"/>
                </a:cubicBezTo>
                <a:cubicBezTo>
                  <a:pt x="501" y="487"/>
                  <a:pt x="495" y="482"/>
                  <a:pt x="488" y="482"/>
                </a:cubicBezTo>
                <a:close/>
                <a:moveTo>
                  <a:pt x="517" y="482"/>
                </a:moveTo>
                <a:cubicBezTo>
                  <a:pt x="510" y="482"/>
                  <a:pt x="505" y="487"/>
                  <a:pt x="505" y="494"/>
                </a:cubicBezTo>
                <a:cubicBezTo>
                  <a:pt x="505" y="501"/>
                  <a:pt x="510" y="507"/>
                  <a:pt x="517" y="507"/>
                </a:cubicBezTo>
                <a:cubicBezTo>
                  <a:pt x="525" y="507"/>
                  <a:pt x="530" y="501"/>
                  <a:pt x="530" y="494"/>
                </a:cubicBezTo>
                <a:cubicBezTo>
                  <a:pt x="530" y="487"/>
                  <a:pt x="525" y="482"/>
                  <a:pt x="517" y="482"/>
                </a:cubicBezTo>
                <a:close/>
                <a:moveTo>
                  <a:pt x="547" y="482"/>
                </a:moveTo>
                <a:cubicBezTo>
                  <a:pt x="540" y="482"/>
                  <a:pt x="534" y="487"/>
                  <a:pt x="534" y="494"/>
                </a:cubicBezTo>
                <a:cubicBezTo>
                  <a:pt x="534" y="501"/>
                  <a:pt x="540" y="507"/>
                  <a:pt x="547" y="507"/>
                </a:cubicBezTo>
                <a:cubicBezTo>
                  <a:pt x="554" y="507"/>
                  <a:pt x="560" y="501"/>
                  <a:pt x="560" y="494"/>
                </a:cubicBezTo>
                <a:cubicBezTo>
                  <a:pt x="560" y="487"/>
                  <a:pt x="554" y="482"/>
                  <a:pt x="547" y="482"/>
                </a:cubicBezTo>
                <a:close/>
                <a:moveTo>
                  <a:pt x="577" y="482"/>
                </a:moveTo>
                <a:cubicBezTo>
                  <a:pt x="570" y="482"/>
                  <a:pt x="564" y="487"/>
                  <a:pt x="564" y="494"/>
                </a:cubicBezTo>
                <a:cubicBezTo>
                  <a:pt x="564" y="501"/>
                  <a:pt x="570" y="507"/>
                  <a:pt x="577" y="507"/>
                </a:cubicBezTo>
                <a:cubicBezTo>
                  <a:pt x="584" y="507"/>
                  <a:pt x="590" y="501"/>
                  <a:pt x="590" y="494"/>
                </a:cubicBezTo>
                <a:cubicBezTo>
                  <a:pt x="590" y="487"/>
                  <a:pt x="584" y="482"/>
                  <a:pt x="577" y="482"/>
                </a:cubicBezTo>
                <a:close/>
                <a:moveTo>
                  <a:pt x="607" y="482"/>
                </a:moveTo>
                <a:cubicBezTo>
                  <a:pt x="599" y="482"/>
                  <a:pt x="594" y="487"/>
                  <a:pt x="594" y="494"/>
                </a:cubicBezTo>
                <a:cubicBezTo>
                  <a:pt x="594" y="501"/>
                  <a:pt x="599" y="507"/>
                  <a:pt x="607" y="507"/>
                </a:cubicBezTo>
                <a:cubicBezTo>
                  <a:pt x="614" y="507"/>
                  <a:pt x="619" y="501"/>
                  <a:pt x="619" y="494"/>
                </a:cubicBezTo>
                <a:cubicBezTo>
                  <a:pt x="619" y="487"/>
                  <a:pt x="614" y="482"/>
                  <a:pt x="607" y="482"/>
                </a:cubicBezTo>
                <a:close/>
                <a:moveTo>
                  <a:pt x="636" y="482"/>
                </a:moveTo>
                <a:cubicBezTo>
                  <a:pt x="629" y="482"/>
                  <a:pt x="623" y="487"/>
                  <a:pt x="623" y="494"/>
                </a:cubicBezTo>
                <a:cubicBezTo>
                  <a:pt x="623" y="501"/>
                  <a:pt x="629" y="507"/>
                  <a:pt x="636" y="507"/>
                </a:cubicBezTo>
                <a:cubicBezTo>
                  <a:pt x="643" y="507"/>
                  <a:pt x="649" y="501"/>
                  <a:pt x="649" y="494"/>
                </a:cubicBezTo>
                <a:cubicBezTo>
                  <a:pt x="649" y="487"/>
                  <a:pt x="643" y="482"/>
                  <a:pt x="636" y="482"/>
                </a:cubicBezTo>
                <a:close/>
                <a:moveTo>
                  <a:pt x="666" y="482"/>
                </a:moveTo>
                <a:cubicBezTo>
                  <a:pt x="659" y="482"/>
                  <a:pt x="653" y="487"/>
                  <a:pt x="653" y="494"/>
                </a:cubicBezTo>
                <a:cubicBezTo>
                  <a:pt x="653" y="501"/>
                  <a:pt x="659" y="507"/>
                  <a:pt x="666" y="507"/>
                </a:cubicBezTo>
                <a:cubicBezTo>
                  <a:pt x="673" y="507"/>
                  <a:pt x="679" y="501"/>
                  <a:pt x="679" y="494"/>
                </a:cubicBezTo>
                <a:cubicBezTo>
                  <a:pt x="679" y="487"/>
                  <a:pt x="673" y="482"/>
                  <a:pt x="666" y="482"/>
                </a:cubicBezTo>
                <a:close/>
                <a:moveTo>
                  <a:pt x="696" y="482"/>
                </a:moveTo>
                <a:cubicBezTo>
                  <a:pt x="688" y="482"/>
                  <a:pt x="683" y="487"/>
                  <a:pt x="683" y="494"/>
                </a:cubicBezTo>
                <a:cubicBezTo>
                  <a:pt x="683" y="501"/>
                  <a:pt x="688" y="507"/>
                  <a:pt x="696" y="507"/>
                </a:cubicBezTo>
                <a:cubicBezTo>
                  <a:pt x="703" y="507"/>
                  <a:pt x="708" y="501"/>
                  <a:pt x="708" y="494"/>
                </a:cubicBezTo>
                <a:cubicBezTo>
                  <a:pt x="708" y="487"/>
                  <a:pt x="703" y="482"/>
                  <a:pt x="696" y="482"/>
                </a:cubicBezTo>
                <a:close/>
                <a:moveTo>
                  <a:pt x="725" y="482"/>
                </a:moveTo>
                <a:cubicBezTo>
                  <a:pt x="718" y="482"/>
                  <a:pt x="712" y="487"/>
                  <a:pt x="712" y="494"/>
                </a:cubicBezTo>
                <a:cubicBezTo>
                  <a:pt x="712" y="501"/>
                  <a:pt x="718" y="507"/>
                  <a:pt x="725" y="507"/>
                </a:cubicBezTo>
                <a:cubicBezTo>
                  <a:pt x="732" y="507"/>
                  <a:pt x="738" y="501"/>
                  <a:pt x="738" y="494"/>
                </a:cubicBezTo>
                <a:cubicBezTo>
                  <a:pt x="738" y="487"/>
                  <a:pt x="732" y="482"/>
                  <a:pt x="725" y="482"/>
                </a:cubicBezTo>
                <a:close/>
                <a:moveTo>
                  <a:pt x="755" y="482"/>
                </a:moveTo>
                <a:cubicBezTo>
                  <a:pt x="748" y="482"/>
                  <a:pt x="742" y="487"/>
                  <a:pt x="742" y="494"/>
                </a:cubicBezTo>
                <a:cubicBezTo>
                  <a:pt x="742" y="501"/>
                  <a:pt x="748" y="507"/>
                  <a:pt x="755" y="507"/>
                </a:cubicBezTo>
                <a:cubicBezTo>
                  <a:pt x="762" y="507"/>
                  <a:pt x="768" y="501"/>
                  <a:pt x="768" y="494"/>
                </a:cubicBezTo>
                <a:cubicBezTo>
                  <a:pt x="768" y="487"/>
                  <a:pt x="762" y="482"/>
                  <a:pt x="755" y="482"/>
                </a:cubicBezTo>
                <a:close/>
                <a:moveTo>
                  <a:pt x="785" y="482"/>
                </a:moveTo>
                <a:cubicBezTo>
                  <a:pt x="778" y="482"/>
                  <a:pt x="772" y="487"/>
                  <a:pt x="772" y="494"/>
                </a:cubicBezTo>
                <a:cubicBezTo>
                  <a:pt x="772" y="501"/>
                  <a:pt x="778" y="507"/>
                  <a:pt x="785" y="507"/>
                </a:cubicBezTo>
                <a:cubicBezTo>
                  <a:pt x="792" y="507"/>
                  <a:pt x="797" y="501"/>
                  <a:pt x="797" y="494"/>
                </a:cubicBezTo>
                <a:cubicBezTo>
                  <a:pt x="797" y="487"/>
                  <a:pt x="792" y="482"/>
                  <a:pt x="785" y="482"/>
                </a:cubicBezTo>
                <a:close/>
                <a:moveTo>
                  <a:pt x="814" y="482"/>
                </a:moveTo>
                <a:cubicBezTo>
                  <a:pt x="807" y="482"/>
                  <a:pt x="801" y="487"/>
                  <a:pt x="801" y="494"/>
                </a:cubicBezTo>
                <a:cubicBezTo>
                  <a:pt x="801" y="501"/>
                  <a:pt x="807" y="507"/>
                  <a:pt x="814" y="507"/>
                </a:cubicBezTo>
                <a:cubicBezTo>
                  <a:pt x="821" y="507"/>
                  <a:pt x="827" y="501"/>
                  <a:pt x="827" y="494"/>
                </a:cubicBezTo>
                <a:cubicBezTo>
                  <a:pt x="827" y="487"/>
                  <a:pt x="821" y="482"/>
                  <a:pt x="814" y="482"/>
                </a:cubicBezTo>
                <a:close/>
                <a:moveTo>
                  <a:pt x="1437" y="482"/>
                </a:moveTo>
                <a:cubicBezTo>
                  <a:pt x="1430" y="482"/>
                  <a:pt x="1425" y="487"/>
                  <a:pt x="1425" y="494"/>
                </a:cubicBezTo>
                <a:cubicBezTo>
                  <a:pt x="1425" y="501"/>
                  <a:pt x="1430" y="507"/>
                  <a:pt x="1437" y="507"/>
                </a:cubicBezTo>
                <a:cubicBezTo>
                  <a:pt x="1444" y="507"/>
                  <a:pt x="1450" y="501"/>
                  <a:pt x="1450" y="494"/>
                </a:cubicBezTo>
                <a:cubicBezTo>
                  <a:pt x="1450" y="487"/>
                  <a:pt x="1444" y="482"/>
                  <a:pt x="1437" y="482"/>
                </a:cubicBezTo>
                <a:close/>
                <a:moveTo>
                  <a:pt x="1467" y="482"/>
                </a:moveTo>
                <a:cubicBezTo>
                  <a:pt x="1460" y="482"/>
                  <a:pt x="1454" y="487"/>
                  <a:pt x="1454" y="494"/>
                </a:cubicBezTo>
                <a:cubicBezTo>
                  <a:pt x="1454" y="501"/>
                  <a:pt x="1460" y="507"/>
                  <a:pt x="1467" y="507"/>
                </a:cubicBezTo>
                <a:cubicBezTo>
                  <a:pt x="1474" y="507"/>
                  <a:pt x="1480" y="501"/>
                  <a:pt x="1480" y="494"/>
                </a:cubicBezTo>
                <a:cubicBezTo>
                  <a:pt x="1480" y="487"/>
                  <a:pt x="1474" y="482"/>
                  <a:pt x="1467" y="482"/>
                </a:cubicBezTo>
                <a:close/>
                <a:moveTo>
                  <a:pt x="1497" y="482"/>
                </a:moveTo>
                <a:cubicBezTo>
                  <a:pt x="1490" y="482"/>
                  <a:pt x="1484" y="487"/>
                  <a:pt x="1484" y="494"/>
                </a:cubicBezTo>
                <a:cubicBezTo>
                  <a:pt x="1484" y="501"/>
                  <a:pt x="1490" y="507"/>
                  <a:pt x="1497" y="507"/>
                </a:cubicBezTo>
                <a:cubicBezTo>
                  <a:pt x="1504" y="507"/>
                  <a:pt x="1510" y="501"/>
                  <a:pt x="1510" y="494"/>
                </a:cubicBezTo>
                <a:cubicBezTo>
                  <a:pt x="1510" y="487"/>
                  <a:pt x="1504" y="482"/>
                  <a:pt x="1497" y="482"/>
                </a:cubicBezTo>
                <a:close/>
                <a:moveTo>
                  <a:pt x="1526" y="482"/>
                </a:moveTo>
                <a:cubicBezTo>
                  <a:pt x="1519" y="482"/>
                  <a:pt x="1514" y="487"/>
                  <a:pt x="1514" y="494"/>
                </a:cubicBezTo>
                <a:cubicBezTo>
                  <a:pt x="1514" y="501"/>
                  <a:pt x="1519" y="507"/>
                  <a:pt x="1526" y="507"/>
                </a:cubicBezTo>
                <a:cubicBezTo>
                  <a:pt x="1533" y="507"/>
                  <a:pt x="1539" y="501"/>
                  <a:pt x="1539" y="494"/>
                </a:cubicBezTo>
                <a:cubicBezTo>
                  <a:pt x="1539" y="487"/>
                  <a:pt x="1533" y="482"/>
                  <a:pt x="1526" y="482"/>
                </a:cubicBezTo>
                <a:close/>
                <a:moveTo>
                  <a:pt x="1556" y="482"/>
                </a:moveTo>
                <a:cubicBezTo>
                  <a:pt x="1549" y="482"/>
                  <a:pt x="1543" y="487"/>
                  <a:pt x="1543" y="494"/>
                </a:cubicBezTo>
                <a:cubicBezTo>
                  <a:pt x="1543" y="501"/>
                  <a:pt x="1549" y="507"/>
                  <a:pt x="1556" y="507"/>
                </a:cubicBezTo>
                <a:cubicBezTo>
                  <a:pt x="1563" y="507"/>
                  <a:pt x="1569" y="501"/>
                  <a:pt x="1569" y="494"/>
                </a:cubicBezTo>
                <a:cubicBezTo>
                  <a:pt x="1569" y="487"/>
                  <a:pt x="1563" y="482"/>
                  <a:pt x="1556" y="482"/>
                </a:cubicBezTo>
                <a:close/>
                <a:moveTo>
                  <a:pt x="1586" y="482"/>
                </a:moveTo>
                <a:cubicBezTo>
                  <a:pt x="1579" y="482"/>
                  <a:pt x="1573" y="487"/>
                  <a:pt x="1573" y="494"/>
                </a:cubicBezTo>
                <a:cubicBezTo>
                  <a:pt x="1573" y="501"/>
                  <a:pt x="1579" y="507"/>
                  <a:pt x="1586" y="507"/>
                </a:cubicBezTo>
                <a:cubicBezTo>
                  <a:pt x="1593" y="507"/>
                  <a:pt x="1599" y="501"/>
                  <a:pt x="1599" y="494"/>
                </a:cubicBezTo>
                <a:cubicBezTo>
                  <a:pt x="1599" y="487"/>
                  <a:pt x="1593" y="482"/>
                  <a:pt x="1586" y="482"/>
                </a:cubicBezTo>
                <a:close/>
                <a:moveTo>
                  <a:pt x="1643" y="482"/>
                </a:moveTo>
                <a:cubicBezTo>
                  <a:pt x="1636" y="482"/>
                  <a:pt x="1631" y="487"/>
                  <a:pt x="1631" y="494"/>
                </a:cubicBezTo>
                <a:cubicBezTo>
                  <a:pt x="1631" y="501"/>
                  <a:pt x="1636" y="507"/>
                  <a:pt x="1643" y="507"/>
                </a:cubicBezTo>
                <a:cubicBezTo>
                  <a:pt x="1650" y="507"/>
                  <a:pt x="1656" y="501"/>
                  <a:pt x="1656" y="494"/>
                </a:cubicBezTo>
                <a:cubicBezTo>
                  <a:pt x="1656" y="487"/>
                  <a:pt x="1650" y="482"/>
                  <a:pt x="1643" y="482"/>
                </a:cubicBezTo>
                <a:close/>
                <a:moveTo>
                  <a:pt x="1704" y="482"/>
                </a:moveTo>
                <a:cubicBezTo>
                  <a:pt x="1697" y="482"/>
                  <a:pt x="1692" y="487"/>
                  <a:pt x="1692" y="494"/>
                </a:cubicBezTo>
                <a:cubicBezTo>
                  <a:pt x="1692" y="501"/>
                  <a:pt x="1697" y="507"/>
                  <a:pt x="1704" y="507"/>
                </a:cubicBezTo>
                <a:cubicBezTo>
                  <a:pt x="1712" y="507"/>
                  <a:pt x="1717" y="501"/>
                  <a:pt x="1717" y="494"/>
                </a:cubicBezTo>
                <a:cubicBezTo>
                  <a:pt x="1717" y="487"/>
                  <a:pt x="1712" y="482"/>
                  <a:pt x="1704" y="482"/>
                </a:cubicBezTo>
                <a:close/>
                <a:moveTo>
                  <a:pt x="1734" y="482"/>
                </a:moveTo>
                <a:cubicBezTo>
                  <a:pt x="1727" y="482"/>
                  <a:pt x="1721" y="487"/>
                  <a:pt x="1721" y="494"/>
                </a:cubicBezTo>
                <a:cubicBezTo>
                  <a:pt x="1721" y="501"/>
                  <a:pt x="1727" y="507"/>
                  <a:pt x="1734" y="507"/>
                </a:cubicBezTo>
                <a:cubicBezTo>
                  <a:pt x="1741" y="507"/>
                  <a:pt x="1747" y="501"/>
                  <a:pt x="1747" y="494"/>
                </a:cubicBezTo>
                <a:cubicBezTo>
                  <a:pt x="1747" y="487"/>
                  <a:pt x="1741" y="482"/>
                  <a:pt x="1734" y="482"/>
                </a:cubicBezTo>
                <a:close/>
                <a:moveTo>
                  <a:pt x="1793" y="482"/>
                </a:moveTo>
                <a:cubicBezTo>
                  <a:pt x="1786" y="482"/>
                  <a:pt x="1781" y="487"/>
                  <a:pt x="1781" y="494"/>
                </a:cubicBezTo>
                <a:cubicBezTo>
                  <a:pt x="1781" y="501"/>
                  <a:pt x="1786" y="507"/>
                  <a:pt x="1793" y="507"/>
                </a:cubicBezTo>
                <a:cubicBezTo>
                  <a:pt x="1801" y="507"/>
                  <a:pt x="1806" y="501"/>
                  <a:pt x="1806" y="494"/>
                </a:cubicBezTo>
                <a:cubicBezTo>
                  <a:pt x="1806" y="487"/>
                  <a:pt x="1801" y="482"/>
                  <a:pt x="1793" y="482"/>
                </a:cubicBezTo>
                <a:close/>
                <a:moveTo>
                  <a:pt x="1823" y="482"/>
                </a:moveTo>
                <a:cubicBezTo>
                  <a:pt x="1816" y="482"/>
                  <a:pt x="1810" y="487"/>
                  <a:pt x="1810" y="494"/>
                </a:cubicBezTo>
                <a:cubicBezTo>
                  <a:pt x="1810" y="501"/>
                  <a:pt x="1816" y="507"/>
                  <a:pt x="1823" y="507"/>
                </a:cubicBezTo>
                <a:cubicBezTo>
                  <a:pt x="1830" y="507"/>
                  <a:pt x="1836" y="501"/>
                  <a:pt x="1836" y="494"/>
                </a:cubicBezTo>
                <a:cubicBezTo>
                  <a:pt x="1836" y="487"/>
                  <a:pt x="1830" y="482"/>
                  <a:pt x="1823" y="482"/>
                </a:cubicBezTo>
                <a:close/>
                <a:moveTo>
                  <a:pt x="1853" y="482"/>
                </a:moveTo>
                <a:cubicBezTo>
                  <a:pt x="1846" y="482"/>
                  <a:pt x="1840" y="487"/>
                  <a:pt x="1840" y="494"/>
                </a:cubicBezTo>
                <a:cubicBezTo>
                  <a:pt x="1840" y="501"/>
                  <a:pt x="1846" y="507"/>
                  <a:pt x="1853" y="507"/>
                </a:cubicBezTo>
                <a:cubicBezTo>
                  <a:pt x="1860" y="507"/>
                  <a:pt x="1866" y="501"/>
                  <a:pt x="1866" y="494"/>
                </a:cubicBezTo>
                <a:cubicBezTo>
                  <a:pt x="1866" y="487"/>
                  <a:pt x="1860" y="482"/>
                  <a:pt x="1853" y="482"/>
                </a:cubicBezTo>
                <a:close/>
                <a:moveTo>
                  <a:pt x="1883" y="482"/>
                </a:moveTo>
                <a:cubicBezTo>
                  <a:pt x="1875" y="482"/>
                  <a:pt x="1870" y="487"/>
                  <a:pt x="1870" y="494"/>
                </a:cubicBezTo>
                <a:cubicBezTo>
                  <a:pt x="1870" y="501"/>
                  <a:pt x="1875" y="507"/>
                  <a:pt x="1883" y="507"/>
                </a:cubicBezTo>
                <a:cubicBezTo>
                  <a:pt x="1890" y="507"/>
                  <a:pt x="1895" y="501"/>
                  <a:pt x="1895" y="494"/>
                </a:cubicBezTo>
                <a:cubicBezTo>
                  <a:pt x="1895" y="487"/>
                  <a:pt x="1890" y="482"/>
                  <a:pt x="1883" y="482"/>
                </a:cubicBezTo>
                <a:close/>
                <a:moveTo>
                  <a:pt x="1912" y="482"/>
                </a:moveTo>
                <a:cubicBezTo>
                  <a:pt x="1905" y="482"/>
                  <a:pt x="1899" y="487"/>
                  <a:pt x="1899" y="494"/>
                </a:cubicBezTo>
                <a:cubicBezTo>
                  <a:pt x="1899" y="501"/>
                  <a:pt x="1905" y="507"/>
                  <a:pt x="1912" y="507"/>
                </a:cubicBezTo>
                <a:cubicBezTo>
                  <a:pt x="1919" y="507"/>
                  <a:pt x="1925" y="501"/>
                  <a:pt x="1925" y="494"/>
                </a:cubicBezTo>
                <a:cubicBezTo>
                  <a:pt x="1925" y="487"/>
                  <a:pt x="1919" y="482"/>
                  <a:pt x="1912" y="482"/>
                </a:cubicBezTo>
                <a:close/>
                <a:moveTo>
                  <a:pt x="1942" y="482"/>
                </a:moveTo>
                <a:cubicBezTo>
                  <a:pt x="1935" y="482"/>
                  <a:pt x="1929" y="487"/>
                  <a:pt x="1929" y="494"/>
                </a:cubicBezTo>
                <a:cubicBezTo>
                  <a:pt x="1929" y="501"/>
                  <a:pt x="1935" y="507"/>
                  <a:pt x="1942" y="507"/>
                </a:cubicBezTo>
                <a:cubicBezTo>
                  <a:pt x="1949" y="507"/>
                  <a:pt x="1955" y="501"/>
                  <a:pt x="1955" y="494"/>
                </a:cubicBezTo>
                <a:cubicBezTo>
                  <a:pt x="1955" y="487"/>
                  <a:pt x="1949" y="482"/>
                  <a:pt x="1942" y="482"/>
                </a:cubicBezTo>
                <a:close/>
                <a:moveTo>
                  <a:pt x="1972" y="482"/>
                </a:moveTo>
                <a:cubicBezTo>
                  <a:pt x="1964" y="482"/>
                  <a:pt x="1959" y="487"/>
                  <a:pt x="1959" y="494"/>
                </a:cubicBezTo>
                <a:cubicBezTo>
                  <a:pt x="1959" y="501"/>
                  <a:pt x="1964" y="507"/>
                  <a:pt x="1972" y="507"/>
                </a:cubicBezTo>
                <a:cubicBezTo>
                  <a:pt x="1979" y="507"/>
                  <a:pt x="1984" y="501"/>
                  <a:pt x="1984" y="494"/>
                </a:cubicBezTo>
                <a:cubicBezTo>
                  <a:pt x="1984" y="487"/>
                  <a:pt x="1979" y="482"/>
                  <a:pt x="1972" y="482"/>
                </a:cubicBezTo>
                <a:close/>
                <a:moveTo>
                  <a:pt x="2001" y="482"/>
                </a:moveTo>
                <a:cubicBezTo>
                  <a:pt x="1994" y="482"/>
                  <a:pt x="1988" y="487"/>
                  <a:pt x="1988" y="494"/>
                </a:cubicBezTo>
                <a:cubicBezTo>
                  <a:pt x="1988" y="501"/>
                  <a:pt x="1994" y="507"/>
                  <a:pt x="2001" y="507"/>
                </a:cubicBezTo>
                <a:cubicBezTo>
                  <a:pt x="2008" y="507"/>
                  <a:pt x="2014" y="501"/>
                  <a:pt x="2014" y="494"/>
                </a:cubicBezTo>
                <a:cubicBezTo>
                  <a:pt x="2014" y="487"/>
                  <a:pt x="2008" y="482"/>
                  <a:pt x="2001" y="482"/>
                </a:cubicBezTo>
                <a:close/>
                <a:moveTo>
                  <a:pt x="2031" y="482"/>
                </a:moveTo>
                <a:cubicBezTo>
                  <a:pt x="2024" y="482"/>
                  <a:pt x="2018" y="487"/>
                  <a:pt x="2018" y="494"/>
                </a:cubicBezTo>
                <a:cubicBezTo>
                  <a:pt x="2018" y="501"/>
                  <a:pt x="2024" y="507"/>
                  <a:pt x="2031" y="507"/>
                </a:cubicBezTo>
                <a:cubicBezTo>
                  <a:pt x="2038" y="507"/>
                  <a:pt x="2044" y="501"/>
                  <a:pt x="2044" y="494"/>
                </a:cubicBezTo>
                <a:cubicBezTo>
                  <a:pt x="2044" y="487"/>
                  <a:pt x="2038" y="482"/>
                  <a:pt x="2031" y="482"/>
                </a:cubicBezTo>
                <a:close/>
                <a:moveTo>
                  <a:pt x="2061" y="482"/>
                </a:moveTo>
                <a:cubicBezTo>
                  <a:pt x="2053" y="482"/>
                  <a:pt x="2048" y="487"/>
                  <a:pt x="2048" y="494"/>
                </a:cubicBezTo>
                <a:cubicBezTo>
                  <a:pt x="2048" y="501"/>
                  <a:pt x="2053" y="507"/>
                  <a:pt x="2061" y="507"/>
                </a:cubicBezTo>
                <a:cubicBezTo>
                  <a:pt x="2068" y="507"/>
                  <a:pt x="2073" y="501"/>
                  <a:pt x="2073" y="494"/>
                </a:cubicBezTo>
                <a:cubicBezTo>
                  <a:pt x="2073" y="487"/>
                  <a:pt x="2068" y="482"/>
                  <a:pt x="2061" y="482"/>
                </a:cubicBezTo>
                <a:close/>
                <a:moveTo>
                  <a:pt x="2090" y="482"/>
                </a:moveTo>
                <a:cubicBezTo>
                  <a:pt x="2083" y="482"/>
                  <a:pt x="2077" y="487"/>
                  <a:pt x="2077" y="494"/>
                </a:cubicBezTo>
                <a:cubicBezTo>
                  <a:pt x="2077" y="501"/>
                  <a:pt x="2083" y="507"/>
                  <a:pt x="2090" y="507"/>
                </a:cubicBezTo>
                <a:cubicBezTo>
                  <a:pt x="2097" y="507"/>
                  <a:pt x="2103" y="501"/>
                  <a:pt x="2103" y="494"/>
                </a:cubicBezTo>
                <a:cubicBezTo>
                  <a:pt x="2103" y="487"/>
                  <a:pt x="2097" y="482"/>
                  <a:pt x="2090" y="482"/>
                </a:cubicBezTo>
                <a:close/>
                <a:moveTo>
                  <a:pt x="2120" y="482"/>
                </a:moveTo>
                <a:cubicBezTo>
                  <a:pt x="2113" y="482"/>
                  <a:pt x="2107" y="487"/>
                  <a:pt x="2107" y="494"/>
                </a:cubicBezTo>
                <a:cubicBezTo>
                  <a:pt x="2107" y="501"/>
                  <a:pt x="2113" y="507"/>
                  <a:pt x="2120" y="507"/>
                </a:cubicBezTo>
                <a:cubicBezTo>
                  <a:pt x="2127" y="507"/>
                  <a:pt x="2133" y="501"/>
                  <a:pt x="2133" y="494"/>
                </a:cubicBezTo>
                <a:cubicBezTo>
                  <a:pt x="2133" y="487"/>
                  <a:pt x="2127" y="482"/>
                  <a:pt x="2120" y="482"/>
                </a:cubicBezTo>
                <a:close/>
                <a:moveTo>
                  <a:pt x="2150" y="482"/>
                </a:moveTo>
                <a:cubicBezTo>
                  <a:pt x="2143" y="482"/>
                  <a:pt x="2137" y="487"/>
                  <a:pt x="2137" y="494"/>
                </a:cubicBezTo>
                <a:cubicBezTo>
                  <a:pt x="2137" y="501"/>
                  <a:pt x="2143" y="507"/>
                  <a:pt x="2150" y="507"/>
                </a:cubicBezTo>
                <a:cubicBezTo>
                  <a:pt x="2157" y="507"/>
                  <a:pt x="2162" y="501"/>
                  <a:pt x="2162" y="494"/>
                </a:cubicBezTo>
                <a:cubicBezTo>
                  <a:pt x="2162" y="487"/>
                  <a:pt x="2157" y="482"/>
                  <a:pt x="2150" y="482"/>
                </a:cubicBezTo>
                <a:close/>
                <a:moveTo>
                  <a:pt x="2179" y="482"/>
                </a:moveTo>
                <a:cubicBezTo>
                  <a:pt x="2172" y="482"/>
                  <a:pt x="2166" y="487"/>
                  <a:pt x="2166" y="494"/>
                </a:cubicBezTo>
                <a:cubicBezTo>
                  <a:pt x="2166" y="501"/>
                  <a:pt x="2172" y="507"/>
                  <a:pt x="2179" y="507"/>
                </a:cubicBezTo>
                <a:cubicBezTo>
                  <a:pt x="2186" y="507"/>
                  <a:pt x="2192" y="501"/>
                  <a:pt x="2192" y="494"/>
                </a:cubicBezTo>
                <a:cubicBezTo>
                  <a:pt x="2192" y="487"/>
                  <a:pt x="2186" y="482"/>
                  <a:pt x="2179" y="482"/>
                </a:cubicBezTo>
                <a:close/>
                <a:moveTo>
                  <a:pt x="2209" y="482"/>
                </a:moveTo>
                <a:cubicBezTo>
                  <a:pt x="2202" y="482"/>
                  <a:pt x="2196" y="487"/>
                  <a:pt x="2196" y="494"/>
                </a:cubicBezTo>
                <a:cubicBezTo>
                  <a:pt x="2196" y="501"/>
                  <a:pt x="2202" y="507"/>
                  <a:pt x="2209" y="507"/>
                </a:cubicBezTo>
                <a:cubicBezTo>
                  <a:pt x="2216" y="507"/>
                  <a:pt x="2222" y="501"/>
                  <a:pt x="2222" y="494"/>
                </a:cubicBezTo>
                <a:cubicBezTo>
                  <a:pt x="2222" y="487"/>
                  <a:pt x="2216" y="482"/>
                  <a:pt x="2209" y="482"/>
                </a:cubicBezTo>
                <a:close/>
                <a:moveTo>
                  <a:pt x="2239" y="482"/>
                </a:moveTo>
                <a:cubicBezTo>
                  <a:pt x="2232" y="482"/>
                  <a:pt x="2226" y="487"/>
                  <a:pt x="2226" y="494"/>
                </a:cubicBezTo>
                <a:cubicBezTo>
                  <a:pt x="2226" y="501"/>
                  <a:pt x="2232" y="507"/>
                  <a:pt x="2239" y="507"/>
                </a:cubicBezTo>
                <a:cubicBezTo>
                  <a:pt x="2246" y="507"/>
                  <a:pt x="2251" y="501"/>
                  <a:pt x="2251" y="494"/>
                </a:cubicBezTo>
                <a:cubicBezTo>
                  <a:pt x="2251" y="487"/>
                  <a:pt x="2246" y="482"/>
                  <a:pt x="2239" y="482"/>
                </a:cubicBezTo>
                <a:close/>
                <a:moveTo>
                  <a:pt x="2268" y="482"/>
                </a:moveTo>
                <a:cubicBezTo>
                  <a:pt x="2261" y="482"/>
                  <a:pt x="2255" y="487"/>
                  <a:pt x="2255" y="494"/>
                </a:cubicBezTo>
                <a:cubicBezTo>
                  <a:pt x="2255" y="501"/>
                  <a:pt x="2261" y="507"/>
                  <a:pt x="2268" y="507"/>
                </a:cubicBezTo>
                <a:cubicBezTo>
                  <a:pt x="2275" y="507"/>
                  <a:pt x="2281" y="501"/>
                  <a:pt x="2281" y="494"/>
                </a:cubicBezTo>
                <a:cubicBezTo>
                  <a:pt x="2281" y="487"/>
                  <a:pt x="2275" y="482"/>
                  <a:pt x="2268" y="482"/>
                </a:cubicBezTo>
                <a:close/>
                <a:moveTo>
                  <a:pt x="2298" y="482"/>
                </a:moveTo>
                <a:cubicBezTo>
                  <a:pt x="2291" y="482"/>
                  <a:pt x="2285" y="487"/>
                  <a:pt x="2285" y="494"/>
                </a:cubicBezTo>
                <a:cubicBezTo>
                  <a:pt x="2285" y="501"/>
                  <a:pt x="2291" y="507"/>
                  <a:pt x="2298" y="507"/>
                </a:cubicBezTo>
                <a:cubicBezTo>
                  <a:pt x="2305" y="507"/>
                  <a:pt x="2311" y="501"/>
                  <a:pt x="2311" y="494"/>
                </a:cubicBezTo>
                <a:cubicBezTo>
                  <a:pt x="2311" y="487"/>
                  <a:pt x="2305" y="482"/>
                  <a:pt x="2298" y="482"/>
                </a:cubicBezTo>
                <a:close/>
                <a:moveTo>
                  <a:pt x="2328" y="482"/>
                </a:moveTo>
                <a:cubicBezTo>
                  <a:pt x="2321" y="482"/>
                  <a:pt x="2315" y="487"/>
                  <a:pt x="2315" y="494"/>
                </a:cubicBezTo>
                <a:cubicBezTo>
                  <a:pt x="2315" y="501"/>
                  <a:pt x="2321" y="507"/>
                  <a:pt x="2328" y="507"/>
                </a:cubicBezTo>
                <a:cubicBezTo>
                  <a:pt x="2335" y="507"/>
                  <a:pt x="2340" y="501"/>
                  <a:pt x="2340" y="494"/>
                </a:cubicBezTo>
                <a:cubicBezTo>
                  <a:pt x="2340" y="487"/>
                  <a:pt x="2335" y="482"/>
                  <a:pt x="2328" y="482"/>
                </a:cubicBezTo>
                <a:close/>
                <a:moveTo>
                  <a:pt x="2357" y="482"/>
                </a:moveTo>
                <a:cubicBezTo>
                  <a:pt x="2350" y="482"/>
                  <a:pt x="2345" y="487"/>
                  <a:pt x="2345" y="494"/>
                </a:cubicBezTo>
                <a:cubicBezTo>
                  <a:pt x="2345" y="501"/>
                  <a:pt x="2350" y="507"/>
                  <a:pt x="2357" y="507"/>
                </a:cubicBezTo>
                <a:cubicBezTo>
                  <a:pt x="2364" y="507"/>
                  <a:pt x="2370" y="501"/>
                  <a:pt x="2370" y="494"/>
                </a:cubicBezTo>
                <a:cubicBezTo>
                  <a:pt x="2370" y="487"/>
                  <a:pt x="2364" y="482"/>
                  <a:pt x="2357" y="482"/>
                </a:cubicBezTo>
                <a:close/>
                <a:moveTo>
                  <a:pt x="2387" y="482"/>
                </a:moveTo>
                <a:cubicBezTo>
                  <a:pt x="2380" y="482"/>
                  <a:pt x="2374" y="487"/>
                  <a:pt x="2374" y="494"/>
                </a:cubicBezTo>
                <a:cubicBezTo>
                  <a:pt x="2374" y="501"/>
                  <a:pt x="2380" y="507"/>
                  <a:pt x="2387" y="507"/>
                </a:cubicBezTo>
                <a:cubicBezTo>
                  <a:pt x="2394" y="507"/>
                  <a:pt x="2400" y="501"/>
                  <a:pt x="2400" y="494"/>
                </a:cubicBezTo>
                <a:cubicBezTo>
                  <a:pt x="2400" y="487"/>
                  <a:pt x="2394" y="482"/>
                  <a:pt x="2387" y="482"/>
                </a:cubicBezTo>
                <a:close/>
                <a:moveTo>
                  <a:pt x="2417" y="482"/>
                </a:moveTo>
                <a:cubicBezTo>
                  <a:pt x="2410" y="482"/>
                  <a:pt x="2404" y="487"/>
                  <a:pt x="2404" y="494"/>
                </a:cubicBezTo>
                <a:cubicBezTo>
                  <a:pt x="2404" y="501"/>
                  <a:pt x="2410" y="507"/>
                  <a:pt x="2417" y="507"/>
                </a:cubicBezTo>
                <a:cubicBezTo>
                  <a:pt x="2424" y="507"/>
                  <a:pt x="2429" y="501"/>
                  <a:pt x="2429" y="494"/>
                </a:cubicBezTo>
                <a:cubicBezTo>
                  <a:pt x="2429" y="487"/>
                  <a:pt x="2424" y="482"/>
                  <a:pt x="2417" y="482"/>
                </a:cubicBezTo>
                <a:close/>
                <a:moveTo>
                  <a:pt x="2446" y="482"/>
                </a:moveTo>
                <a:cubicBezTo>
                  <a:pt x="2439" y="482"/>
                  <a:pt x="2434" y="487"/>
                  <a:pt x="2434" y="494"/>
                </a:cubicBezTo>
                <a:cubicBezTo>
                  <a:pt x="2434" y="501"/>
                  <a:pt x="2439" y="507"/>
                  <a:pt x="2446" y="507"/>
                </a:cubicBezTo>
                <a:cubicBezTo>
                  <a:pt x="2453" y="507"/>
                  <a:pt x="2459" y="501"/>
                  <a:pt x="2459" y="494"/>
                </a:cubicBezTo>
                <a:cubicBezTo>
                  <a:pt x="2459" y="487"/>
                  <a:pt x="2453" y="482"/>
                  <a:pt x="2446" y="482"/>
                </a:cubicBezTo>
                <a:close/>
                <a:moveTo>
                  <a:pt x="2476" y="482"/>
                </a:moveTo>
                <a:cubicBezTo>
                  <a:pt x="2469" y="482"/>
                  <a:pt x="2463" y="487"/>
                  <a:pt x="2463" y="494"/>
                </a:cubicBezTo>
                <a:cubicBezTo>
                  <a:pt x="2463" y="501"/>
                  <a:pt x="2469" y="507"/>
                  <a:pt x="2476" y="507"/>
                </a:cubicBezTo>
                <a:cubicBezTo>
                  <a:pt x="2483" y="507"/>
                  <a:pt x="2489" y="501"/>
                  <a:pt x="2489" y="494"/>
                </a:cubicBezTo>
                <a:cubicBezTo>
                  <a:pt x="2489" y="487"/>
                  <a:pt x="2483" y="482"/>
                  <a:pt x="2476" y="482"/>
                </a:cubicBezTo>
                <a:close/>
                <a:moveTo>
                  <a:pt x="2506" y="482"/>
                </a:moveTo>
                <a:cubicBezTo>
                  <a:pt x="2499" y="482"/>
                  <a:pt x="2493" y="487"/>
                  <a:pt x="2493" y="494"/>
                </a:cubicBezTo>
                <a:cubicBezTo>
                  <a:pt x="2493" y="501"/>
                  <a:pt x="2499" y="507"/>
                  <a:pt x="2506" y="507"/>
                </a:cubicBezTo>
                <a:cubicBezTo>
                  <a:pt x="2513" y="507"/>
                  <a:pt x="2518" y="501"/>
                  <a:pt x="2518" y="494"/>
                </a:cubicBezTo>
                <a:cubicBezTo>
                  <a:pt x="2518" y="487"/>
                  <a:pt x="2513" y="482"/>
                  <a:pt x="2506" y="482"/>
                </a:cubicBezTo>
                <a:close/>
                <a:moveTo>
                  <a:pt x="2535" y="482"/>
                </a:moveTo>
                <a:cubicBezTo>
                  <a:pt x="2528" y="482"/>
                  <a:pt x="2523" y="487"/>
                  <a:pt x="2523" y="494"/>
                </a:cubicBezTo>
                <a:cubicBezTo>
                  <a:pt x="2523" y="501"/>
                  <a:pt x="2528" y="507"/>
                  <a:pt x="2535" y="507"/>
                </a:cubicBezTo>
                <a:cubicBezTo>
                  <a:pt x="2542" y="507"/>
                  <a:pt x="2548" y="501"/>
                  <a:pt x="2548" y="494"/>
                </a:cubicBezTo>
                <a:cubicBezTo>
                  <a:pt x="2548" y="487"/>
                  <a:pt x="2542" y="482"/>
                  <a:pt x="2535" y="482"/>
                </a:cubicBezTo>
                <a:close/>
                <a:moveTo>
                  <a:pt x="2565" y="482"/>
                </a:moveTo>
                <a:cubicBezTo>
                  <a:pt x="2558" y="482"/>
                  <a:pt x="2552" y="487"/>
                  <a:pt x="2552" y="494"/>
                </a:cubicBezTo>
                <a:cubicBezTo>
                  <a:pt x="2552" y="501"/>
                  <a:pt x="2558" y="507"/>
                  <a:pt x="2565" y="507"/>
                </a:cubicBezTo>
                <a:cubicBezTo>
                  <a:pt x="2572" y="507"/>
                  <a:pt x="2578" y="501"/>
                  <a:pt x="2578" y="494"/>
                </a:cubicBezTo>
                <a:cubicBezTo>
                  <a:pt x="2578" y="487"/>
                  <a:pt x="2572" y="482"/>
                  <a:pt x="2565" y="482"/>
                </a:cubicBezTo>
                <a:close/>
                <a:moveTo>
                  <a:pt x="2654" y="482"/>
                </a:moveTo>
                <a:cubicBezTo>
                  <a:pt x="2647" y="482"/>
                  <a:pt x="2641" y="487"/>
                  <a:pt x="2641" y="494"/>
                </a:cubicBezTo>
                <a:cubicBezTo>
                  <a:pt x="2641" y="501"/>
                  <a:pt x="2647" y="507"/>
                  <a:pt x="2654" y="507"/>
                </a:cubicBezTo>
                <a:cubicBezTo>
                  <a:pt x="2661" y="507"/>
                  <a:pt x="2667" y="501"/>
                  <a:pt x="2667" y="494"/>
                </a:cubicBezTo>
                <a:cubicBezTo>
                  <a:pt x="2667" y="487"/>
                  <a:pt x="2661" y="482"/>
                  <a:pt x="2654" y="482"/>
                </a:cubicBezTo>
                <a:close/>
                <a:moveTo>
                  <a:pt x="2713" y="482"/>
                </a:moveTo>
                <a:cubicBezTo>
                  <a:pt x="2706" y="482"/>
                  <a:pt x="2701" y="487"/>
                  <a:pt x="2701" y="494"/>
                </a:cubicBezTo>
                <a:cubicBezTo>
                  <a:pt x="2701" y="501"/>
                  <a:pt x="2706" y="507"/>
                  <a:pt x="2713" y="507"/>
                </a:cubicBezTo>
                <a:cubicBezTo>
                  <a:pt x="2720" y="507"/>
                  <a:pt x="2726" y="501"/>
                  <a:pt x="2726" y="494"/>
                </a:cubicBezTo>
                <a:cubicBezTo>
                  <a:pt x="2726" y="487"/>
                  <a:pt x="2720" y="482"/>
                  <a:pt x="2713" y="482"/>
                </a:cubicBezTo>
                <a:close/>
                <a:moveTo>
                  <a:pt x="2743" y="482"/>
                </a:moveTo>
                <a:cubicBezTo>
                  <a:pt x="2736" y="482"/>
                  <a:pt x="2730" y="487"/>
                  <a:pt x="2730" y="494"/>
                </a:cubicBezTo>
                <a:cubicBezTo>
                  <a:pt x="2730" y="501"/>
                  <a:pt x="2736" y="507"/>
                  <a:pt x="2743" y="507"/>
                </a:cubicBezTo>
                <a:cubicBezTo>
                  <a:pt x="2750" y="507"/>
                  <a:pt x="2756" y="501"/>
                  <a:pt x="2756" y="494"/>
                </a:cubicBezTo>
                <a:cubicBezTo>
                  <a:pt x="2756" y="487"/>
                  <a:pt x="2750" y="482"/>
                  <a:pt x="2743" y="482"/>
                </a:cubicBezTo>
                <a:close/>
                <a:moveTo>
                  <a:pt x="2773" y="482"/>
                </a:moveTo>
                <a:cubicBezTo>
                  <a:pt x="2766" y="482"/>
                  <a:pt x="2760" y="487"/>
                  <a:pt x="2760" y="494"/>
                </a:cubicBezTo>
                <a:cubicBezTo>
                  <a:pt x="2760" y="501"/>
                  <a:pt x="2766" y="507"/>
                  <a:pt x="2773" y="507"/>
                </a:cubicBezTo>
                <a:cubicBezTo>
                  <a:pt x="2780" y="507"/>
                  <a:pt x="2785" y="501"/>
                  <a:pt x="2785" y="494"/>
                </a:cubicBezTo>
                <a:cubicBezTo>
                  <a:pt x="2785" y="487"/>
                  <a:pt x="2780" y="482"/>
                  <a:pt x="2773" y="482"/>
                </a:cubicBezTo>
                <a:close/>
                <a:moveTo>
                  <a:pt x="428" y="512"/>
                </a:moveTo>
                <a:cubicBezTo>
                  <a:pt x="421" y="512"/>
                  <a:pt x="416" y="517"/>
                  <a:pt x="416" y="524"/>
                </a:cubicBezTo>
                <a:cubicBezTo>
                  <a:pt x="416" y="531"/>
                  <a:pt x="421" y="537"/>
                  <a:pt x="428" y="537"/>
                </a:cubicBezTo>
                <a:cubicBezTo>
                  <a:pt x="436" y="537"/>
                  <a:pt x="441" y="531"/>
                  <a:pt x="441" y="524"/>
                </a:cubicBezTo>
                <a:cubicBezTo>
                  <a:pt x="441" y="517"/>
                  <a:pt x="436" y="512"/>
                  <a:pt x="428" y="512"/>
                </a:cubicBezTo>
                <a:close/>
                <a:moveTo>
                  <a:pt x="458" y="512"/>
                </a:moveTo>
                <a:cubicBezTo>
                  <a:pt x="451" y="512"/>
                  <a:pt x="445" y="517"/>
                  <a:pt x="445" y="524"/>
                </a:cubicBezTo>
                <a:cubicBezTo>
                  <a:pt x="445" y="531"/>
                  <a:pt x="451" y="537"/>
                  <a:pt x="458" y="537"/>
                </a:cubicBezTo>
                <a:cubicBezTo>
                  <a:pt x="465" y="537"/>
                  <a:pt x="471" y="531"/>
                  <a:pt x="471" y="524"/>
                </a:cubicBezTo>
                <a:cubicBezTo>
                  <a:pt x="471" y="517"/>
                  <a:pt x="465" y="512"/>
                  <a:pt x="458" y="512"/>
                </a:cubicBezTo>
                <a:close/>
                <a:moveTo>
                  <a:pt x="488" y="512"/>
                </a:moveTo>
                <a:cubicBezTo>
                  <a:pt x="481" y="512"/>
                  <a:pt x="475" y="517"/>
                  <a:pt x="475" y="524"/>
                </a:cubicBezTo>
                <a:cubicBezTo>
                  <a:pt x="475" y="531"/>
                  <a:pt x="481" y="537"/>
                  <a:pt x="488" y="537"/>
                </a:cubicBezTo>
                <a:cubicBezTo>
                  <a:pt x="495" y="537"/>
                  <a:pt x="501" y="531"/>
                  <a:pt x="501" y="524"/>
                </a:cubicBezTo>
                <a:cubicBezTo>
                  <a:pt x="501" y="517"/>
                  <a:pt x="495" y="512"/>
                  <a:pt x="488" y="512"/>
                </a:cubicBezTo>
                <a:close/>
                <a:moveTo>
                  <a:pt x="517" y="512"/>
                </a:moveTo>
                <a:cubicBezTo>
                  <a:pt x="510" y="512"/>
                  <a:pt x="505" y="517"/>
                  <a:pt x="505" y="524"/>
                </a:cubicBezTo>
                <a:cubicBezTo>
                  <a:pt x="505" y="531"/>
                  <a:pt x="510" y="537"/>
                  <a:pt x="517" y="537"/>
                </a:cubicBezTo>
                <a:cubicBezTo>
                  <a:pt x="525" y="537"/>
                  <a:pt x="530" y="531"/>
                  <a:pt x="530" y="524"/>
                </a:cubicBezTo>
                <a:cubicBezTo>
                  <a:pt x="530" y="517"/>
                  <a:pt x="525" y="512"/>
                  <a:pt x="517" y="512"/>
                </a:cubicBezTo>
                <a:close/>
                <a:moveTo>
                  <a:pt x="547" y="512"/>
                </a:moveTo>
                <a:cubicBezTo>
                  <a:pt x="540" y="512"/>
                  <a:pt x="534" y="517"/>
                  <a:pt x="534" y="524"/>
                </a:cubicBezTo>
                <a:cubicBezTo>
                  <a:pt x="534" y="531"/>
                  <a:pt x="540" y="537"/>
                  <a:pt x="547" y="537"/>
                </a:cubicBezTo>
                <a:cubicBezTo>
                  <a:pt x="554" y="537"/>
                  <a:pt x="560" y="531"/>
                  <a:pt x="560" y="524"/>
                </a:cubicBezTo>
                <a:cubicBezTo>
                  <a:pt x="560" y="517"/>
                  <a:pt x="554" y="512"/>
                  <a:pt x="547" y="512"/>
                </a:cubicBezTo>
                <a:close/>
                <a:moveTo>
                  <a:pt x="577" y="512"/>
                </a:moveTo>
                <a:cubicBezTo>
                  <a:pt x="570" y="512"/>
                  <a:pt x="564" y="517"/>
                  <a:pt x="564" y="524"/>
                </a:cubicBezTo>
                <a:cubicBezTo>
                  <a:pt x="564" y="531"/>
                  <a:pt x="570" y="537"/>
                  <a:pt x="577" y="537"/>
                </a:cubicBezTo>
                <a:cubicBezTo>
                  <a:pt x="584" y="537"/>
                  <a:pt x="590" y="531"/>
                  <a:pt x="590" y="524"/>
                </a:cubicBezTo>
                <a:cubicBezTo>
                  <a:pt x="590" y="517"/>
                  <a:pt x="584" y="512"/>
                  <a:pt x="577" y="512"/>
                </a:cubicBezTo>
                <a:close/>
                <a:moveTo>
                  <a:pt x="607" y="512"/>
                </a:moveTo>
                <a:cubicBezTo>
                  <a:pt x="599" y="512"/>
                  <a:pt x="594" y="517"/>
                  <a:pt x="594" y="524"/>
                </a:cubicBezTo>
                <a:cubicBezTo>
                  <a:pt x="594" y="531"/>
                  <a:pt x="599" y="537"/>
                  <a:pt x="607" y="537"/>
                </a:cubicBezTo>
                <a:cubicBezTo>
                  <a:pt x="614" y="537"/>
                  <a:pt x="619" y="531"/>
                  <a:pt x="619" y="524"/>
                </a:cubicBezTo>
                <a:cubicBezTo>
                  <a:pt x="619" y="517"/>
                  <a:pt x="614" y="512"/>
                  <a:pt x="607" y="512"/>
                </a:cubicBezTo>
                <a:close/>
                <a:moveTo>
                  <a:pt x="636" y="512"/>
                </a:moveTo>
                <a:cubicBezTo>
                  <a:pt x="629" y="512"/>
                  <a:pt x="623" y="517"/>
                  <a:pt x="623" y="524"/>
                </a:cubicBezTo>
                <a:cubicBezTo>
                  <a:pt x="623" y="531"/>
                  <a:pt x="629" y="537"/>
                  <a:pt x="636" y="537"/>
                </a:cubicBezTo>
                <a:cubicBezTo>
                  <a:pt x="643" y="537"/>
                  <a:pt x="649" y="531"/>
                  <a:pt x="649" y="524"/>
                </a:cubicBezTo>
                <a:cubicBezTo>
                  <a:pt x="649" y="517"/>
                  <a:pt x="643" y="512"/>
                  <a:pt x="636" y="512"/>
                </a:cubicBezTo>
                <a:close/>
                <a:moveTo>
                  <a:pt x="666" y="512"/>
                </a:moveTo>
                <a:cubicBezTo>
                  <a:pt x="659" y="512"/>
                  <a:pt x="653" y="517"/>
                  <a:pt x="653" y="524"/>
                </a:cubicBezTo>
                <a:cubicBezTo>
                  <a:pt x="653" y="531"/>
                  <a:pt x="659" y="537"/>
                  <a:pt x="666" y="537"/>
                </a:cubicBezTo>
                <a:cubicBezTo>
                  <a:pt x="673" y="537"/>
                  <a:pt x="679" y="531"/>
                  <a:pt x="679" y="524"/>
                </a:cubicBezTo>
                <a:cubicBezTo>
                  <a:pt x="679" y="517"/>
                  <a:pt x="673" y="512"/>
                  <a:pt x="666" y="512"/>
                </a:cubicBezTo>
                <a:close/>
                <a:moveTo>
                  <a:pt x="696" y="512"/>
                </a:moveTo>
                <a:cubicBezTo>
                  <a:pt x="688" y="512"/>
                  <a:pt x="683" y="517"/>
                  <a:pt x="683" y="524"/>
                </a:cubicBezTo>
                <a:cubicBezTo>
                  <a:pt x="683" y="531"/>
                  <a:pt x="688" y="537"/>
                  <a:pt x="696" y="537"/>
                </a:cubicBezTo>
                <a:cubicBezTo>
                  <a:pt x="703" y="537"/>
                  <a:pt x="708" y="531"/>
                  <a:pt x="708" y="524"/>
                </a:cubicBezTo>
                <a:cubicBezTo>
                  <a:pt x="708" y="517"/>
                  <a:pt x="703" y="512"/>
                  <a:pt x="696" y="512"/>
                </a:cubicBezTo>
                <a:close/>
                <a:moveTo>
                  <a:pt x="725" y="512"/>
                </a:moveTo>
                <a:cubicBezTo>
                  <a:pt x="718" y="512"/>
                  <a:pt x="712" y="517"/>
                  <a:pt x="712" y="524"/>
                </a:cubicBezTo>
                <a:cubicBezTo>
                  <a:pt x="712" y="531"/>
                  <a:pt x="718" y="537"/>
                  <a:pt x="725" y="537"/>
                </a:cubicBezTo>
                <a:cubicBezTo>
                  <a:pt x="732" y="537"/>
                  <a:pt x="738" y="531"/>
                  <a:pt x="738" y="524"/>
                </a:cubicBezTo>
                <a:cubicBezTo>
                  <a:pt x="738" y="517"/>
                  <a:pt x="732" y="512"/>
                  <a:pt x="725" y="512"/>
                </a:cubicBezTo>
                <a:close/>
                <a:moveTo>
                  <a:pt x="755" y="512"/>
                </a:moveTo>
                <a:cubicBezTo>
                  <a:pt x="748" y="512"/>
                  <a:pt x="742" y="517"/>
                  <a:pt x="742" y="524"/>
                </a:cubicBezTo>
                <a:cubicBezTo>
                  <a:pt x="742" y="531"/>
                  <a:pt x="748" y="537"/>
                  <a:pt x="755" y="537"/>
                </a:cubicBezTo>
                <a:cubicBezTo>
                  <a:pt x="762" y="537"/>
                  <a:pt x="768" y="531"/>
                  <a:pt x="768" y="524"/>
                </a:cubicBezTo>
                <a:cubicBezTo>
                  <a:pt x="768" y="517"/>
                  <a:pt x="762" y="512"/>
                  <a:pt x="755" y="512"/>
                </a:cubicBezTo>
                <a:close/>
                <a:moveTo>
                  <a:pt x="785" y="512"/>
                </a:moveTo>
                <a:cubicBezTo>
                  <a:pt x="778" y="512"/>
                  <a:pt x="772" y="517"/>
                  <a:pt x="772" y="524"/>
                </a:cubicBezTo>
                <a:cubicBezTo>
                  <a:pt x="772" y="531"/>
                  <a:pt x="778" y="537"/>
                  <a:pt x="785" y="537"/>
                </a:cubicBezTo>
                <a:cubicBezTo>
                  <a:pt x="792" y="537"/>
                  <a:pt x="797" y="531"/>
                  <a:pt x="797" y="524"/>
                </a:cubicBezTo>
                <a:cubicBezTo>
                  <a:pt x="797" y="517"/>
                  <a:pt x="792" y="512"/>
                  <a:pt x="785" y="512"/>
                </a:cubicBezTo>
                <a:close/>
                <a:moveTo>
                  <a:pt x="1437" y="512"/>
                </a:moveTo>
                <a:cubicBezTo>
                  <a:pt x="1430" y="512"/>
                  <a:pt x="1425" y="517"/>
                  <a:pt x="1425" y="524"/>
                </a:cubicBezTo>
                <a:cubicBezTo>
                  <a:pt x="1425" y="531"/>
                  <a:pt x="1430" y="537"/>
                  <a:pt x="1437" y="537"/>
                </a:cubicBezTo>
                <a:cubicBezTo>
                  <a:pt x="1444" y="537"/>
                  <a:pt x="1450" y="531"/>
                  <a:pt x="1450" y="524"/>
                </a:cubicBezTo>
                <a:cubicBezTo>
                  <a:pt x="1450" y="517"/>
                  <a:pt x="1444" y="512"/>
                  <a:pt x="1437" y="512"/>
                </a:cubicBezTo>
                <a:close/>
                <a:moveTo>
                  <a:pt x="1467" y="512"/>
                </a:moveTo>
                <a:cubicBezTo>
                  <a:pt x="1460" y="512"/>
                  <a:pt x="1454" y="517"/>
                  <a:pt x="1454" y="524"/>
                </a:cubicBezTo>
                <a:cubicBezTo>
                  <a:pt x="1454" y="531"/>
                  <a:pt x="1460" y="537"/>
                  <a:pt x="1467" y="537"/>
                </a:cubicBezTo>
                <a:cubicBezTo>
                  <a:pt x="1474" y="537"/>
                  <a:pt x="1480" y="531"/>
                  <a:pt x="1480" y="524"/>
                </a:cubicBezTo>
                <a:cubicBezTo>
                  <a:pt x="1480" y="517"/>
                  <a:pt x="1474" y="512"/>
                  <a:pt x="1467" y="512"/>
                </a:cubicBezTo>
                <a:close/>
                <a:moveTo>
                  <a:pt x="1497" y="512"/>
                </a:moveTo>
                <a:cubicBezTo>
                  <a:pt x="1490" y="512"/>
                  <a:pt x="1484" y="517"/>
                  <a:pt x="1484" y="524"/>
                </a:cubicBezTo>
                <a:cubicBezTo>
                  <a:pt x="1484" y="531"/>
                  <a:pt x="1490" y="537"/>
                  <a:pt x="1497" y="537"/>
                </a:cubicBezTo>
                <a:cubicBezTo>
                  <a:pt x="1504" y="537"/>
                  <a:pt x="1510" y="531"/>
                  <a:pt x="1510" y="524"/>
                </a:cubicBezTo>
                <a:cubicBezTo>
                  <a:pt x="1510" y="517"/>
                  <a:pt x="1504" y="512"/>
                  <a:pt x="1497" y="512"/>
                </a:cubicBezTo>
                <a:close/>
                <a:moveTo>
                  <a:pt x="1526" y="512"/>
                </a:moveTo>
                <a:cubicBezTo>
                  <a:pt x="1519" y="512"/>
                  <a:pt x="1514" y="517"/>
                  <a:pt x="1514" y="524"/>
                </a:cubicBezTo>
                <a:cubicBezTo>
                  <a:pt x="1514" y="531"/>
                  <a:pt x="1519" y="537"/>
                  <a:pt x="1526" y="537"/>
                </a:cubicBezTo>
                <a:cubicBezTo>
                  <a:pt x="1533" y="537"/>
                  <a:pt x="1539" y="531"/>
                  <a:pt x="1539" y="524"/>
                </a:cubicBezTo>
                <a:cubicBezTo>
                  <a:pt x="1539" y="517"/>
                  <a:pt x="1533" y="512"/>
                  <a:pt x="1526" y="512"/>
                </a:cubicBezTo>
                <a:close/>
                <a:moveTo>
                  <a:pt x="1556" y="512"/>
                </a:moveTo>
                <a:cubicBezTo>
                  <a:pt x="1549" y="512"/>
                  <a:pt x="1543" y="517"/>
                  <a:pt x="1543" y="524"/>
                </a:cubicBezTo>
                <a:cubicBezTo>
                  <a:pt x="1543" y="531"/>
                  <a:pt x="1549" y="537"/>
                  <a:pt x="1556" y="537"/>
                </a:cubicBezTo>
                <a:cubicBezTo>
                  <a:pt x="1563" y="537"/>
                  <a:pt x="1569" y="531"/>
                  <a:pt x="1569" y="524"/>
                </a:cubicBezTo>
                <a:cubicBezTo>
                  <a:pt x="1569" y="517"/>
                  <a:pt x="1563" y="512"/>
                  <a:pt x="1556" y="512"/>
                </a:cubicBezTo>
                <a:close/>
                <a:moveTo>
                  <a:pt x="1586" y="512"/>
                </a:moveTo>
                <a:cubicBezTo>
                  <a:pt x="1579" y="512"/>
                  <a:pt x="1573" y="517"/>
                  <a:pt x="1573" y="524"/>
                </a:cubicBezTo>
                <a:cubicBezTo>
                  <a:pt x="1573" y="531"/>
                  <a:pt x="1579" y="537"/>
                  <a:pt x="1586" y="537"/>
                </a:cubicBezTo>
                <a:cubicBezTo>
                  <a:pt x="1593" y="537"/>
                  <a:pt x="1599" y="531"/>
                  <a:pt x="1599" y="524"/>
                </a:cubicBezTo>
                <a:cubicBezTo>
                  <a:pt x="1599" y="517"/>
                  <a:pt x="1593" y="512"/>
                  <a:pt x="1586" y="512"/>
                </a:cubicBezTo>
                <a:close/>
                <a:moveTo>
                  <a:pt x="1615" y="512"/>
                </a:moveTo>
                <a:cubicBezTo>
                  <a:pt x="1608" y="512"/>
                  <a:pt x="1603" y="517"/>
                  <a:pt x="1603" y="524"/>
                </a:cubicBezTo>
                <a:cubicBezTo>
                  <a:pt x="1603" y="531"/>
                  <a:pt x="1608" y="537"/>
                  <a:pt x="1615" y="537"/>
                </a:cubicBezTo>
                <a:cubicBezTo>
                  <a:pt x="1623" y="537"/>
                  <a:pt x="1628" y="531"/>
                  <a:pt x="1628" y="524"/>
                </a:cubicBezTo>
                <a:cubicBezTo>
                  <a:pt x="1628" y="517"/>
                  <a:pt x="1623" y="512"/>
                  <a:pt x="1615" y="512"/>
                </a:cubicBezTo>
                <a:close/>
                <a:moveTo>
                  <a:pt x="1675" y="512"/>
                </a:moveTo>
                <a:cubicBezTo>
                  <a:pt x="1668" y="512"/>
                  <a:pt x="1662" y="517"/>
                  <a:pt x="1662" y="524"/>
                </a:cubicBezTo>
                <a:cubicBezTo>
                  <a:pt x="1662" y="531"/>
                  <a:pt x="1668" y="537"/>
                  <a:pt x="1675" y="537"/>
                </a:cubicBezTo>
                <a:cubicBezTo>
                  <a:pt x="1682" y="537"/>
                  <a:pt x="1688" y="531"/>
                  <a:pt x="1688" y="524"/>
                </a:cubicBezTo>
                <a:cubicBezTo>
                  <a:pt x="1688" y="517"/>
                  <a:pt x="1682" y="512"/>
                  <a:pt x="1675" y="512"/>
                </a:cubicBezTo>
                <a:close/>
                <a:moveTo>
                  <a:pt x="1704" y="512"/>
                </a:moveTo>
                <a:cubicBezTo>
                  <a:pt x="1697" y="512"/>
                  <a:pt x="1692" y="517"/>
                  <a:pt x="1692" y="524"/>
                </a:cubicBezTo>
                <a:cubicBezTo>
                  <a:pt x="1692" y="531"/>
                  <a:pt x="1697" y="537"/>
                  <a:pt x="1704" y="537"/>
                </a:cubicBezTo>
                <a:cubicBezTo>
                  <a:pt x="1712" y="537"/>
                  <a:pt x="1717" y="531"/>
                  <a:pt x="1717" y="524"/>
                </a:cubicBezTo>
                <a:cubicBezTo>
                  <a:pt x="1717" y="517"/>
                  <a:pt x="1712" y="512"/>
                  <a:pt x="1704" y="512"/>
                </a:cubicBezTo>
                <a:close/>
                <a:moveTo>
                  <a:pt x="1823" y="512"/>
                </a:moveTo>
                <a:cubicBezTo>
                  <a:pt x="1816" y="512"/>
                  <a:pt x="1810" y="517"/>
                  <a:pt x="1810" y="524"/>
                </a:cubicBezTo>
                <a:cubicBezTo>
                  <a:pt x="1810" y="531"/>
                  <a:pt x="1816" y="537"/>
                  <a:pt x="1823" y="537"/>
                </a:cubicBezTo>
                <a:cubicBezTo>
                  <a:pt x="1830" y="537"/>
                  <a:pt x="1836" y="531"/>
                  <a:pt x="1836" y="524"/>
                </a:cubicBezTo>
                <a:cubicBezTo>
                  <a:pt x="1836" y="517"/>
                  <a:pt x="1830" y="512"/>
                  <a:pt x="1823" y="512"/>
                </a:cubicBezTo>
                <a:close/>
                <a:moveTo>
                  <a:pt x="1853" y="512"/>
                </a:moveTo>
                <a:cubicBezTo>
                  <a:pt x="1846" y="512"/>
                  <a:pt x="1840" y="517"/>
                  <a:pt x="1840" y="524"/>
                </a:cubicBezTo>
                <a:cubicBezTo>
                  <a:pt x="1840" y="531"/>
                  <a:pt x="1846" y="537"/>
                  <a:pt x="1853" y="537"/>
                </a:cubicBezTo>
                <a:cubicBezTo>
                  <a:pt x="1860" y="537"/>
                  <a:pt x="1866" y="531"/>
                  <a:pt x="1866" y="524"/>
                </a:cubicBezTo>
                <a:cubicBezTo>
                  <a:pt x="1866" y="517"/>
                  <a:pt x="1860" y="512"/>
                  <a:pt x="1853" y="512"/>
                </a:cubicBezTo>
                <a:close/>
                <a:moveTo>
                  <a:pt x="1883" y="512"/>
                </a:moveTo>
                <a:cubicBezTo>
                  <a:pt x="1875" y="512"/>
                  <a:pt x="1870" y="517"/>
                  <a:pt x="1870" y="524"/>
                </a:cubicBezTo>
                <a:cubicBezTo>
                  <a:pt x="1870" y="531"/>
                  <a:pt x="1875" y="537"/>
                  <a:pt x="1883" y="537"/>
                </a:cubicBezTo>
                <a:cubicBezTo>
                  <a:pt x="1890" y="537"/>
                  <a:pt x="1895" y="531"/>
                  <a:pt x="1895" y="524"/>
                </a:cubicBezTo>
                <a:cubicBezTo>
                  <a:pt x="1895" y="517"/>
                  <a:pt x="1890" y="512"/>
                  <a:pt x="1883" y="512"/>
                </a:cubicBezTo>
                <a:close/>
                <a:moveTo>
                  <a:pt x="1912" y="512"/>
                </a:moveTo>
                <a:cubicBezTo>
                  <a:pt x="1905" y="512"/>
                  <a:pt x="1899" y="517"/>
                  <a:pt x="1899" y="524"/>
                </a:cubicBezTo>
                <a:cubicBezTo>
                  <a:pt x="1899" y="531"/>
                  <a:pt x="1905" y="537"/>
                  <a:pt x="1912" y="537"/>
                </a:cubicBezTo>
                <a:cubicBezTo>
                  <a:pt x="1919" y="537"/>
                  <a:pt x="1925" y="531"/>
                  <a:pt x="1925" y="524"/>
                </a:cubicBezTo>
                <a:cubicBezTo>
                  <a:pt x="1925" y="517"/>
                  <a:pt x="1919" y="512"/>
                  <a:pt x="1912" y="512"/>
                </a:cubicBezTo>
                <a:close/>
                <a:moveTo>
                  <a:pt x="1942" y="512"/>
                </a:moveTo>
                <a:cubicBezTo>
                  <a:pt x="1935" y="512"/>
                  <a:pt x="1929" y="517"/>
                  <a:pt x="1929" y="524"/>
                </a:cubicBezTo>
                <a:cubicBezTo>
                  <a:pt x="1929" y="531"/>
                  <a:pt x="1935" y="537"/>
                  <a:pt x="1942" y="537"/>
                </a:cubicBezTo>
                <a:cubicBezTo>
                  <a:pt x="1949" y="537"/>
                  <a:pt x="1955" y="531"/>
                  <a:pt x="1955" y="524"/>
                </a:cubicBezTo>
                <a:cubicBezTo>
                  <a:pt x="1955" y="517"/>
                  <a:pt x="1949" y="512"/>
                  <a:pt x="1942" y="512"/>
                </a:cubicBezTo>
                <a:close/>
                <a:moveTo>
                  <a:pt x="1972" y="512"/>
                </a:moveTo>
                <a:cubicBezTo>
                  <a:pt x="1964" y="512"/>
                  <a:pt x="1959" y="517"/>
                  <a:pt x="1959" y="524"/>
                </a:cubicBezTo>
                <a:cubicBezTo>
                  <a:pt x="1959" y="531"/>
                  <a:pt x="1964" y="537"/>
                  <a:pt x="1972" y="537"/>
                </a:cubicBezTo>
                <a:cubicBezTo>
                  <a:pt x="1979" y="537"/>
                  <a:pt x="1984" y="531"/>
                  <a:pt x="1984" y="524"/>
                </a:cubicBezTo>
                <a:cubicBezTo>
                  <a:pt x="1984" y="517"/>
                  <a:pt x="1979" y="512"/>
                  <a:pt x="1972" y="512"/>
                </a:cubicBezTo>
                <a:close/>
                <a:moveTo>
                  <a:pt x="2001" y="512"/>
                </a:moveTo>
                <a:cubicBezTo>
                  <a:pt x="1994" y="512"/>
                  <a:pt x="1988" y="517"/>
                  <a:pt x="1988" y="524"/>
                </a:cubicBezTo>
                <a:cubicBezTo>
                  <a:pt x="1988" y="531"/>
                  <a:pt x="1994" y="537"/>
                  <a:pt x="2001" y="537"/>
                </a:cubicBezTo>
                <a:cubicBezTo>
                  <a:pt x="2008" y="537"/>
                  <a:pt x="2014" y="531"/>
                  <a:pt x="2014" y="524"/>
                </a:cubicBezTo>
                <a:cubicBezTo>
                  <a:pt x="2014" y="517"/>
                  <a:pt x="2008" y="512"/>
                  <a:pt x="2001" y="512"/>
                </a:cubicBezTo>
                <a:close/>
                <a:moveTo>
                  <a:pt x="2031" y="512"/>
                </a:moveTo>
                <a:cubicBezTo>
                  <a:pt x="2024" y="512"/>
                  <a:pt x="2018" y="517"/>
                  <a:pt x="2018" y="524"/>
                </a:cubicBezTo>
                <a:cubicBezTo>
                  <a:pt x="2018" y="531"/>
                  <a:pt x="2024" y="537"/>
                  <a:pt x="2031" y="537"/>
                </a:cubicBezTo>
                <a:cubicBezTo>
                  <a:pt x="2038" y="537"/>
                  <a:pt x="2044" y="531"/>
                  <a:pt x="2044" y="524"/>
                </a:cubicBezTo>
                <a:cubicBezTo>
                  <a:pt x="2044" y="517"/>
                  <a:pt x="2038" y="512"/>
                  <a:pt x="2031" y="512"/>
                </a:cubicBezTo>
                <a:close/>
                <a:moveTo>
                  <a:pt x="2061" y="512"/>
                </a:moveTo>
                <a:cubicBezTo>
                  <a:pt x="2053" y="512"/>
                  <a:pt x="2048" y="517"/>
                  <a:pt x="2048" y="524"/>
                </a:cubicBezTo>
                <a:cubicBezTo>
                  <a:pt x="2048" y="531"/>
                  <a:pt x="2053" y="537"/>
                  <a:pt x="2061" y="537"/>
                </a:cubicBezTo>
                <a:cubicBezTo>
                  <a:pt x="2068" y="537"/>
                  <a:pt x="2073" y="531"/>
                  <a:pt x="2073" y="524"/>
                </a:cubicBezTo>
                <a:cubicBezTo>
                  <a:pt x="2073" y="517"/>
                  <a:pt x="2068" y="512"/>
                  <a:pt x="2061" y="512"/>
                </a:cubicBezTo>
                <a:close/>
                <a:moveTo>
                  <a:pt x="2090" y="512"/>
                </a:moveTo>
                <a:cubicBezTo>
                  <a:pt x="2083" y="512"/>
                  <a:pt x="2077" y="517"/>
                  <a:pt x="2077" y="524"/>
                </a:cubicBezTo>
                <a:cubicBezTo>
                  <a:pt x="2077" y="531"/>
                  <a:pt x="2083" y="537"/>
                  <a:pt x="2090" y="537"/>
                </a:cubicBezTo>
                <a:cubicBezTo>
                  <a:pt x="2097" y="537"/>
                  <a:pt x="2103" y="531"/>
                  <a:pt x="2103" y="524"/>
                </a:cubicBezTo>
                <a:cubicBezTo>
                  <a:pt x="2103" y="517"/>
                  <a:pt x="2097" y="512"/>
                  <a:pt x="2090" y="512"/>
                </a:cubicBezTo>
                <a:close/>
                <a:moveTo>
                  <a:pt x="2120" y="512"/>
                </a:moveTo>
                <a:cubicBezTo>
                  <a:pt x="2113" y="512"/>
                  <a:pt x="2107" y="517"/>
                  <a:pt x="2107" y="524"/>
                </a:cubicBezTo>
                <a:cubicBezTo>
                  <a:pt x="2107" y="531"/>
                  <a:pt x="2113" y="537"/>
                  <a:pt x="2120" y="537"/>
                </a:cubicBezTo>
                <a:cubicBezTo>
                  <a:pt x="2127" y="537"/>
                  <a:pt x="2133" y="531"/>
                  <a:pt x="2133" y="524"/>
                </a:cubicBezTo>
                <a:cubicBezTo>
                  <a:pt x="2133" y="517"/>
                  <a:pt x="2127" y="512"/>
                  <a:pt x="2120" y="512"/>
                </a:cubicBezTo>
                <a:close/>
                <a:moveTo>
                  <a:pt x="2150" y="512"/>
                </a:moveTo>
                <a:cubicBezTo>
                  <a:pt x="2143" y="512"/>
                  <a:pt x="2137" y="517"/>
                  <a:pt x="2137" y="524"/>
                </a:cubicBezTo>
                <a:cubicBezTo>
                  <a:pt x="2137" y="531"/>
                  <a:pt x="2143" y="537"/>
                  <a:pt x="2150" y="537"/>
                </a:cubicBezTo>
                <a:cubicBezTo>
                  <a:pt x="2157" y="537"/>
                  <a:pt x="2162" y="531"/>
                  <a:pt x="2162" y="524"/>
                </a:cubicBezTo>
                <a:cubicBezTo>
                  <a:pt x="2162" y="517"/>
                  <a:pt x="2157" y="512"/>
                  <a:pt x="2150" y="512"/>
                </a:cubicBezTo>
                <a:close/>
                <a:moveTo>
                  <a:pt x="2179" y="512"/>
                </a:moveTo>
                <a:cubicBezTo>
                  <a:pt x="2172" y="512"/>
                  <a:pt x="2166" y="517"/>
                  <a:pt x="2166" y="524"/>
                </a:cubicBezTo>
                <a:cubicBezTo>
                  <a:pt x="2166" y="531"/>
                  <a:pt x="2172" y="537"/>
                  <a:pt x="2179" y="537"/>
                </a:cubicBezTo>
                <a:cubicBezTo>
                  <a:pt x="2186" y="537"/>
                  <a:pt x="2192" y="531"/>
                  <a:pt x="2192" y="524"/>
                </a:cubicBezTo>
                <a:cubicBezTo>
                  <a:pt x="2192" y="517"/>
                  <a:pt x="2186" y="512"/>
                  <a:pt x="2179" y="512"/>
                </a:cubicBezTo>
                <a:close/>
                <a:moveTo>
                  <a:pt x="2209" y="512"/>
                </a:moveTo>
                <a:cubicBezTo>
                  <a:pt x="2202" y="512"/>
                  <a:pt x="2196" y="517"/>
                  <a:pt x="2196" y="524"/>
                </a:cubicBezTo>
                <a:cubicBezTo>
                  <a:pt x="2196" y="531"/>
                  <a:pt x="2202" y="537"/>
                  <a:pt x="2209" y="537"/>
                </a:cubicBezTo>
                <a:cubicBezTo>
                  <a:pt x="2216" y="537"/>
                  <a:pt x="2222" y="531"/>
                  <a:pt x="2222" y="524"/>
                </a:cubicBezTo>
                <a:cubicBezTo>
                  <a:pt x="2222" y="517"/>
                  <a:pt x="2216" y="512"/>
                  <a:pt x="2209" y="512"/>
                </a:cubicBezTo>
                <a:close/>
                <a:moveTo>
                  <a:pt x="2239" y="512"/>
                </a:moveTo>
                <a:cubicBezTo>
                  <a:pt x="2232" y="512"/>
                  <a:pt x="2226" y="517"/>
                  <a:pt x="2226" y="524"/>
                </a:cubicBezTo>
                <a:cubicBezTo>
                  <a:pt x="2226" y="531"/>
                  <a:pt x="2232" y="537"/>
                  <a:pt x="2239" y="537"/>
                </a:cubicBezTo>
                <a:cubicBezTo>
                  <a:pt x="2246" y="537"/>
                  <a:pt x="2251" y="531"/>
                  <a:pt x="2251" y="524"/>
                </a:cubicBezTo>
                <a:cubicBezTo>
                  <a:pt x="2251" y="517"/>
                  <a:pt x="2246" y="512"/>
                  <a:pt x="2239" y="512"/>
                </a:cubicBezTo>
                <a:close/>
                <a:moveTo>
                  <a:pt x="2268" y="512"/>
                </a:moveTo>
                <a:cubicBezTo>
                  <a:pt x="2261" y="512"/>
                  <a:pt x="2255" y="517"/>
                  <a:pt x="2255" y="524"/>
                </a:cubicBezTo>
                <a:cubicBezTo>
                  <a:pt x="2255" y="531"/>
                  <a:pt x="2261" y="537"/>
                  <a:pt x="2268" y="537"/>
                </a:cubicBezTo>
                <a:cubicBezTo>
                  <a:pt x="2275" y="537"/>
                  <a:pt x="2281" y="531"/>
                  <a:pt x="2281" y="524"/>
                </a:cubicBezTo>
                <a:cubicBezTo>
                  <a:pt x="2281" y="517"/>
                  <a:pt x="2275" y="512"/>
                  <a:pt x="2268" y="512"/>
                </a:cubicBezTo>
                <a:close/>
                <a:moveTo>
                  <a:pt x="2298" y="512"/>
                </a:moveTo>
                <a:cubicBezTo>
                  <a:pt x="2291" y="512"/>
                  <a:pt x="2285" y="517"/>
                  <a:pt x="2285" y="524"/>
                </a:cubicBezTo>
                <a:cubicBezTo>
                  <a:pt x="2285" y="531"/>
                  <a:pt x="2291" y="537"/>
                  <a:pt x="2298" y="537"/>
                </a:cubicBezTo>
                <a:cubicBezTo>
                  <a:pt x="2305" y="537"/>
                  <a:pt x="2311" y="531"/>
                  <a:pt x="2311" y="524"/>
                </a:cubicBezTo>
                <a:cubicBezTo>
                  <a:pt x="2311" y="517"/>
                  <a:pt x="2305" y="512"/>
                  <a:pt x="2298" y="512"/>
                </a:cubicBezTo>
                <a:close/>
                <a:moveTo>
                  <a:pt x="2328" y="512"/>
                </a:moveTo>
                <a:cubicBezTo>
                  <a:pt x="2321" y="512"/>
                  <a:pt x="2315" y="517"/>
                  <a:pt x="2315" y="524"/>
                </a:cubicBezTo>
                <a:cubicBezTo>
                  <a:pt x="2315" y="531"/>
                  <a:pt x="2321" y="537"/>
                  <a:pt x="2328" y="537"/>
                </a:cubicBezTo>
                <a:cubicBezTo>
                  <a:pt x="2335" y="537"/>
                  <a:pt x="2340" y="531"/>
                  <a:pt x="2340" y="524"/>
                </a:cubicBezTo>
                <a:cubicBezTo>
                  <a:pt x="2340" y="517"/>
                  <a:pt x="2335" y="512"/>
                  <a:pt x="2328" y="512"/>
                </a:cubicBezTo>
                <a:close/>
                <a:moveTo>
                  <a:pt x="2357" y="512"/>
                </a:moveTo>
                <a:cubicBezTo>
                  <a:pt x="2350" y="512"/>
                  <a:pt x="2345" y="517"/>
                  <a:pt x="2345" y="524"/>
                </a:cubicBezTo>
                <a:cubicBezTo>
                  <a:pt x="2345" y="531"/>
                  <a:pt x="2350" y="537"/>
                  <a:pt x="2357" y="537"/>
                </a:cubicBezTo>
                <a:cubicBezTo>
                  <a:pt x="2364" y="537"/>
                  <a:pt x="2370" y="531"/>
                  <a:pt x="2370" y="524"/>
                </a:cubicBezTo>
                <a:cubicBezTo>
                  <a:pt x="2370" y="517"/>
                  <a:pt x="2364" y="512"/>
                  <a:pt x="2357" y="512"/>
                </a:cubicBezTo>
                <a:close/>
                <a:moveTo>
                  <a:pt x="2387" y="512"/>
                </a:moveTo>
                <a:cubicBezTo>
                  <a:pt x="2380" y="512"/>
                  <a:pt x="2374" y="517"/>
                  <a:pt x="2374" y="524"/>
                </a:cubicBezTo>
                <a:cubicBezTo>
                  <a:pt x="2374" y="531"/>
                  <a:pt x="2380" y="537"/>
                  <a:pt x="2387" y="537"/>
                </a:cubicBezTo>
                <a:cubicBezTo>
                  <a:pt x="2394" y="537"/>
                  <a:pt x="2400" y="531"/>
                  <a:pt x="2400" y="524"/>
                </a:cubicBezTo>
                <a:cubicBezTo>
                  <a:pt x="2400" y="517"/>
                  <a:pt x="2394" y="512"/>
                  <a:pt x="2387" y="512"/>
                </a:cubicBezTo>
                <a:close/>
                <a:moveTo>
                  <a:pt x="2417" y="512"/>
                </a:moveTo>
                <a:cubicBezTo>
                  <a:pt x="2410" y="512"/>
                  <a:pt x="2404" y="517"/>
                  <a:pt x="2404" y="524"/>
                </a:cubicBezTo>
                <a:cubicBezTo>
                  <a:pt x="2404" y="531"/>
                  <a:pt x="2410" y="537"/>
                  <a:pt x="2417" y="537"/>
                </a:cubicBezTo>
                <a:cubicBezTo>
                  <a:pt x="2424" y="537"/>
                  <a:pt x="2429" y="531"/>
                  <a:pt x="2429" y="524"/>
                </a:cubicBezTo>
                <a:cubicBezTo>
                  <a:pt x="2429" y="517"/>
                  <a:pt x="2424" y="512"/>
                  <a:pt x="2417" y="512"/>
                </a:cubicBezTo>
                <a:close/>
                <a:moveTo>
                  <a:pt x="2446" y="512"/>
                </a:moveTo>
                <a:cubicBezTo>
                  <a:pt x="2439" y="512"/>
                  <a:pt x="2434" y="517"/>
                  <a:pt x="2434" y="524"/>
                </a:cubicBezTo>
                <a:cubicBezTo>
                  <a:pt x="2434" y="531"/>
                  <a:pt x="2439" y="537"/>
                  <a:pt x="2446" y="537"/>
                </a:cubicBezTo>
                <a:cubicBezTo>
                  <a:pt x="2453" y="537"/>
                  <a:pt x="2459" y="531"/>
                  <a:pt x="2459" y="524"/>
                </a:cubicBezTo>
                <a:cubicBezTo>
                  <a:pt x="2459" y="517"/>
                  <a:pt x="2453" y="512"/>
                  <a:pt x="2446" y="512"/>
                </a:cubicBezTo>
                <a:close/>
                <a:moveTo>
                  <a:pt x="2476" y="512"/>
                </a:moveTo>
                <a:cubicBezTo>
                  <a:pt x="2469" y="512"/>
                  <a:pt x="2463" y="517"/>
                  <a:pt x="2463" y="524"/>
                </a:cubicBezTo>
                <a:cubicBezTo>
                  <a:pt x="2463" y="531"/>
                  <a:pt x="2469" y="537"/>
                  <a:pt x="2476" y="537"/>
                </a:cubicBezTo>
                <a:cubicBezTo>
                  <a:pt x="2483" y="537"/>
                  <a:pt x="2489" y="531"/>
                  <a:pt x="2489" y="524"/>
                </a:cubicBezTo>
                <a:cubicBezTo>
                  <a:pt x="2489" y="517"/>
                  <a:pt x="2483" y="512"/>
                  <a:pt x="2476" y="512"/>
                </a:cubicBezTo>
                <a:close/>
                <a:moveTo>
                  <a:pt x="2506" y="512"/>
                </a:moveTo>
                <a:cubicBezTo>
                  <a:pt x="2499" y="512"/>
                  <a:pt x="2493" y="517"/>
                  <a:pt x="2493" y="524"/>
                </a:cubicBezTo>
                <a:cubicBezTo>
                  <a:pt x="2493" y="531"/>
                  <a:pt x="2499" y="537"/>
                  <a:pt x="2506" y="537"/>
                </a:cubicBezTo>
                <a:cubicBezTo>
                  <a:pt x="2513" y="537"/>
                  <a:pt x="2518" y="531"/>
                  <a:pt x="2518" y="524"/>
                </a:cubicBezTo>
                <a:cubicBezTo>
                  <a:pt x="2518" y="517"/>
                  <a:pt x="2513" y="512"/>
                  <a:pt x="2506" y="512"/>
                </a:cubicBezTo>
                <a:close/>
                <a:moveTo>
                  <a:pt x="2535" y="512"/>
                </a:moveTo>
                <a:cubicBezTo>
                  <a:pt x="2528" y="512"/>
                  <a:pt x="2523" y="517"/>
                  <a:pt x="2523" y="524"/>
                </a:cubicBezTo>
                <a:cubicBezTo>
                  <a:pt x="2523" y="531"/>
                  <a:pt x="2528" y="537"/>
                  <a:pt x="2535" y="537"/>
                </a:cubicBezTo>
                <a:cubicBezTo>
                  <a:pt x="2542" y="537"/>
                  <a:pt x="2548" y="531"/>
                  <a:pt x="2548" y="524"/>
                </a:cubicBezTo>
                <a:cubicBezTo>
                  <a:pt x="2548" y="517"/>
                  <a:pt x="2542" y="512"/>
                  <a:pt x="2535" y="512"/>
                </a:cubicBezTo>
                <a:close/>
                <a:moveTo>
                  <a:pt x="2565" y="512"/>
                </a:moveTo>
                <a:cubicBezTo>
                  <a:pt x="2558" y="512"/>
                  <a:pt x="2552" y="517"/>
                  <a:pt x="2552" y="524"/>
                </a:cubicBezTo>
                <a:cubicBezTo>
                  <a:pt x="2552" y="531"/>
                  <a:pt x="2558" y="537"/>
                  <a:pt x="2565" y="537"/>
                </a:cubicBezTo>
                <a:cubicBezTo>
                  <a:pt x="2572" y="537"/>
                  <a:pt x="2578" y="531"/>
                  <a:pt x="2578" y="524"/>
                </a:cubicBezTo>
                <a:cubicBezTo>
                  <a:pt x="2578" y="517"/>
                  <a:pt x="2572" y="512"/>
                  <a:pt x="2565" y="512"/>
                </a:cubicBezTo>
                <a:close/>
                <a:moveTo>
                  <a:pt x="2595" y="512"/>
                </a:moveTo>
                <a:cubicBezTo>
                  <a:pt x="2588" y="512"/>
                  <a:pt x="2582" y="517"/>
                  <a:pt x="2582" y="524"/>
                </a:cubicBezTo>
                <a:cubicBezTo>
                  <a:pt x="2582" y="531"/>
                  <a:pt x="2588" y="537"/>
                  <a:pt x="2595" y="537"/>
                </a:cubicBezTo>
                <a:cubicBezTo>
                  <a:pt x="2602" y="537"/>
                  <a:pt x="2607" y="531"/>
                  <a:pt x="2607" y="524"/>
                </a:cubicBezTo>
                <a:cubicBezTo>
                  <a:pt x="2607" y="517"/>
                  <a:pt x="2602" y="512"/>
                  <a:pt x="2595" y="512"/>
                </a:cubicBezTo>
                <a:close/>
                <a:moveTo>
                  <a:pt x="2654" y="512"/>
                </a:moveTo>
                <a:cubicBezTo>
                  <a:pt x="2647" y="512"/>
                  <a:pt x="2641" y="517"/>
                  <a:pt x="2641" y="524"/>
                </a:cubicBezTo>
                <a:cubicBezTo>
                  <a:pt x="2641" y="531"/>
                  <a:pt x="2647" y="537"/>
                  <a:pt x="2654" y="537"/>
                </a:cubicBezTo>
                <a:cubicBezTo>
                  <a:pt x="2661" y="537"/>
                  <a:pt x="2667" y="531"/>
                  <a:pt x="2667" y="524"/>
                </a:cubicBezTo>
                <a:cubicBezTo>
                  <a:pt x="2667" y="517"/>
                  <a:pt x="2661" y="512"/>
                  <a:pt x="2654" y="512"/>
                </a:cubicBezTo>
                <a:close/>
                <a:moveTo>
                  <a:pt x="2684" y="512"/>
                </a:moveTo>
                <a:cubicBezTo>
                  <a:pt x="2677" y="512"/>
                  <a:pt x="2671" y="517"/>
                  <a:pt x="2671" y="524"/>
                </a:cubicBezTo>
                <a:cubicBezTo>
                  <a:pt x="2671" y="531"/>
                  <a:pt x="2677" y="537"/>
                  <a:pt x="2684" y="537"/>
                </a:cubicBezTo>
                <a:cubicBezTo>
                  <a:pt x="2691" y="537"/>
                  <a:pt x="2696" y="531"/>
                  <a:pt x="2696" y="524"/>
                </a:cubicBezTo>
                <a:cubicBezTo>
                  <a:pt x="2696" y="517"/>
                  <a:pt x="2691" y="512"/>
                  <a:pt x="2684" y="512"/>
                </a:cubicBezTo>
                <a:close/>
                <a:moveTo>
                  <a:pt x="2713" y="512"/>
                </a:moveTo>
                <a:cubicBezTo>
                  <a:pt x="2706" y="512"/>
                  <a:pt x="2701" y="517"/>
                  <a:pt x="2701" y="524"/>
                </a:cubicBezTo>
                <a:cubicBezTo>
                  <a:pt x="2701" y="531"/>
                  <a:pt x="2706" y="537"/>
                  <a:pt x="2713" y="537"/>
                </a:cubicBezTo>
                <a:cubicBezTo>
                  <a:pt x="2720" y="537"/>
                  <a:pt x="2726" y="531"/>
                  <a:pt x="2726" y="524"/>
                </a:cubicBezTo>
                <a:cubicBezTo>
                  <a:pt x="2726" y="517"/>
                  <a:pt x="2720" y="512"/>
                  <a:pt x="2713" y="512"/>
                </a:cubicBezTo>
                <a:close/>
                <a:moveTo>
                  <a:pt x="2743" y="512"/>
                </a:moveTo>
                <a:cubicBezTo>
                  <a:pt x="2736" y="512"/>
                  <a:pt x="2730" y="517"/>
                  <a:pt x="2730" y="524"/>
                </a:cubicBezTo>
                <a:cubicBezTo>
                  <a:pt x="2730" y="531"/>
                  <a:pt x="2736" y="537"/>
                  <a:pt x="2743" y="537"/>
                </a:cubicBezTo>
                <a:cubicBezTo>
                  <a:pt x="2750" y="537"/>
                  <a:pt x="2756" y="531"/>
                  <a:pt x="2756" y="524"/>
                </a:cubicBezTo>
                <a:cubicBezTo>
                  <a:pt x="2756" y="517"/>
                  <a:pt x="2750" y="512"/>
                  <a:pt x="2743" y="512"/>
                </a:cubicBezTo>
                <a:close/>
                <a:moveTo>
                  <a:pt x="428" y="542"/>
                </a:moveTo>
                <a:cubicBezTo>
                  <a:pt x="421" y="542"/>
                  <a:pt x="416" y="547"/>
                  <a:pt x="416" y="554"/>
                </a:cubicBezTo>
                <a:cubicBezTo>
                  <a:pt x="416" y="561"/>
                  <a:pt x="421" y="567"/>
                  <a:pt x="428" y="567"/>
                </a:cubicBezTo>
                <a:cubicBezTo>
                  <a:pt x="436" y="567"/>
                  <a:pt x="441" y="561"/>
                  <a:pt x="441" y="554"/>
                </a:cubicBezTo>
                <a:cubicBezTo>
                  <a:pt x="441" y="547"/>
                  <a:pt x="436" y="542"/>
                  <a:pt x="428" y="542"/>
                </a:cubicBezTo>
                <a:close/>
                <a:moveTo>
                  <a:pt x="458" y="542"/>
                </a:moveTo>
                <a:cubicBezTo>
                  <a:pt x="451" y="542"/>
                  <a:pt x="445" y="547"/>
                  <a:pt x="445" y="554"/>
                </a:cubicBezTo>
                <a:cubicBezTo>
                  <a:pt x="445" y="561"/>
                  <a:pt x="451" y="567"/>
                  <a:pt x="458" y="567"/>
                </a:cubicBezTo>
                <a:cubicBezTo>
                  <a:pt x="465" y="567"/>
                  <a:pt x="471" y="561"/>
                  <a:pt x="471" y="554"/>
                </a:cubicBezTo>
                <a:cubicBezTo>
                  <a:pt x="471" y="547"/>
                  <a:pt x="465" y="542"/>
                  <a:pt x="458" y="542"/>
                </a:cubicBezTo>
                <a:close/>
                <a:moveTo>
                  <a:pt x="488" y="542"/>
                </a:moveTo>
                <a:cubicBezTo>
                  <a:pt x="481" y="542"/>
                  <a:pt x="475" y="547"/>
                  <a:pt x="475" y="554"/>
                </a:cubicBezTo>
                <a:cubicBezTo>
                  <a:pt x="475" y="561"/>
                  <a:pt x="481" y="567"/>
                  <a:pt x="488" y="567"/>
                </a:cubicBezTo>
                <a:cubicBezTo>
                  <a:pt x="495" y="567"/>
                  <a:pt x="501" y="561"/>
                  <a:pt x="501" y="554"/>
                </a:cubicBezTo>
                <a:cubicBezTo>
                  <a:pt x="501" y="547"/>
                  <a:pt x="495" y="542"/>
                  <a:pt x="488" y="542"/>
                </a:cubicBezTo>
                <a:close/>
                <a:moveTo>
                  <a:pt x="517" y="542"/>
                </a:moveTo>
                <a:cubicBezTo>
                  <a:pt x="510" y="542"/>
                  <a:pt x="505" y="547"/>
                  <a:pt x="505" y="554"/>
                </a:cubicBezTo>
                <a:cubicBezTo>
                  <a:pt x="505" y="561"/>
                  <a:pt x="510" y="567"/>
                  <a:pt x="517" y="567"/>
                </a:cubicBezTo>
                <a:cubicBezTo>
                  <a:pt x="525" y="567"/>
                  <a:pt x="530" y="561"/>
                  <a:pt x="530" y="554"/>
                </a:cubicBezTo>
                <a:cubicBezTo>
                  <a:pt x="530" y="547"/>
                  <a:pt x="525" y="542"/>
                  <a:pt x="517" y="542"/>
                </a:cubicBezTo>
                <a:close/>
                <a:moveTo>
                  <a:pt x="547" y="542"/>
                </a:moveTo>
                <a:cubicBezTo>
                  <a:pt x="540" y="542"/>
                  <a:pt x="534" y="547"/>
                  <a:pt x="534" y="554"/>
                </a:cubicBezTo>
                <a:cubicBezTo>
                  <a:pt x="534" y="561"/>
                  <a:pt x="540" y="567"/>
                  <a:pt x="547" y="567"/>
                </a:cubicBezTo>
                <a:cubicBezTo>
                  <a:pt x="554" y="567"/>
                  <a:pt x="560" y="561"/>
                  <a:pt x="560" y="554"/>
                </a:cubicBezTo>
                <a:cubicBezTo>
                  <a:pt x="560" y="547"/>
                  <a:pt x="554" y="542"/>
                  <a:pt x="547" y="542"/>
                </a:cubicBezTo>
                <a:close/>
                <a:moveTo>
                  <a:pt x="577" y="542"/>
                </a:moveTo>
                <a:cubicBezTo>
                  <a:pt x="570" y="542"/>
                  <a:pt x="564" y="547"/>
                  <a:pt x="564" y="554"/>
                </a:cubicBezTo>
                <a:cubicBezTo>
                  <a:pt x="564" y="561"/>
                  <a:pt x="570" y="567"/>
                  <a:pt x="577" y="567"/>
                </a:cubicBezTo>
                <a:cubicBezTo>
                  <a:pt x="584" y="567"/>
                  <a:pt x="590" y="561"/>
                  <a:pt x="590" y="554"/>
                </a:cubicBezTo>
                <a:cubicBezTo>
                  <a:pt x="590" y="547"/>
                  <a:pt x="584" y="542"/>
                  <a:pt x="577" y="542"/>
                </a:cubicBezTo>
                <a:close/>
                <a:moveTo>
                  <a:pt x="607" y="542"/>
                </a:moveTo>
                <a:cubicBezTo>
                  <a:pt x="599" y="542"/>
                  <a:pt x="594" y="547"/>
                  <a:pt x="594" y="554"/>
                </a:cubicBezTo>
                <a:cubicBezTo>
                  <a:pt x="594" y="561"/>
                  <a:pt x="599" y="567"/>
                  <a:pt x="607" y="567"/>
                </a:cubicBezTo>
                <a:cubicBezTo>
                  <a:pt x="614" y="567"/>
                  <a:pt x="619" y="561"/>
                  <a:pt x="619" y="554"/>
                </a:cubicBezTo>
                <a:cubicBezTo>
                  <a:pt x="619" y="547"/>
                  <a:pt x="614" y="542"/>
                  <a:pt x="607" y="542"/>
                </a:cubicBezTo>
                <a:close/>
                <a:moveTo>
                  <a:pt x="636" y="542"/>
                </a:moveTo>
                <a:cubicBezTo>
                  <a:pt x="629" y="542"/>
                  <a:pt x="623" y="547"/>
                  <a:pt x="623" y="554"/>
                </a:cubicBezTo>
                <a:cubicBezTo>
                  <a:pt x="623" y="561"/>
                  <a:pt x="629" y="567"/>
                  <a:pt x="636" y="567"/>
                </a:cubicBezTo>
                <a:cubicBezTo>
                  <a:pt x="643" y="567"/>
                  <a:pt x="649" y="561"/>
                  <a:pt x="649" y="554"/>
                </a:cubicBezTo>
                <a:cubicBezTo>
                  <a:pt x="649" y="547"/>
                  <a:pt x="643" y="542"/>
                  <a:pt x="636" y="542"/>
                </a:cubicBezTo>
                <a:close/>
                <a:moveTo>
                  <a:pt x="666" y="542"/>
                </a:moveTo>
                <a:cubicBezTo>
                  <a:pt x="659" y="542"/>
                  <a:pt x="653" y="547"/>
                  <a:pt x="653" y="554"/>
                </a:cubicBezTo>
                <a:cubicBezTo>
                  <a:pt x="653" y="561"/>
                  <a:pt x="659" y="567"/>
                  <a:pt x="666" y="567"/>
                </a:cubicBezTo>
                <a:cubicBezTo>
                  <a:pt x="673" y="567"/>
                  <a:pt x="679" y="561"/>
                  <a:pt x="679" y="554"/>
                </a:cubicBezTo>
                <a:cubicBezTo>
                  <a:pt x="679" y="547"/>
                  <a:pt x="673" y="542"/>
                  <a:pt x="666" y="542"/>
                </a:cubicBezTo>
                <a:close/>
                <a:moveTo>
                  <a:pt x="725" y="542"/>
                </a:moveTo>
                <a:cubicBezTo>
                  <a:pt x="718" y="542"/>
                  <a:pt x="712" y="547"/>
                  <a:pt x="712" y="554"/>
                </a:cubicBezTo>
                <a:cubicBezTo>
                  <a:pt x="712" y="561"/>
                  <a:pt x="718" y="567"/>
                  <a:pt x="725" y="567"/>
                </a:cubicBezTo>
                <a:cubicBezTo>
                  <a:pt x="732" y="567"/>
                  <a:pt x="738" y="561"/>
                  <a:pt x="738" y="554"/>
                </a:cubicBezTo>
                <a:cubicBezTo>
                  <a:pt x="738" y="547"/>
                  <a:pt x="732" y="542"/>
                  <a:pt x="725" y="542"/>
                </a:cubicBezTo>
                <a:close/>
                <a:moveTo>
                  <a:pt x="755" y="542"/>
                </a:moveTo>
                <a:cubicBezTo>
                  <a:pt x="748" y="542"/>
                  <a:pt x="742" y="547"/>
                  <a:pt x="742" y="554"/>
                </a:cubicBezTo>
                <a:cubicBezTo>
                  <a:pt x="742" y="561"/>
                  <a:pt x="748" y="567"/>
                  <a:pt x="755" y="567"/>
                </a:cubicBezTo>
                <a:cubicBezTo>
                  <a:pt x="762" y="567"/>
                  <a:pt x="768" y="561"/>
                  <a:pt x="768" y="554"/>
                </a:cubicBezTo>
                <a:cubicBezTo>
                  <a:pt x="768" y="547"/>
                  <a:pt x="762" y="542"/>
                  <a:pt x="755" y="542"/>
                </a:cubicBezTo>
                <a:close/>
                <a:moveTo>
                  <a:pt x="1408" y="542"/>
                </a:moveTo>
                <a:cubicBezTo>
                  <a:pt x="1401" y="542"/>
                  <a:pt x="1395" y="547"/>
                  <a:pt x="1395" y="554"/>
                </a:cubicBezTo>
                <a:cubicBezTo>
                  <a:pt x="1395" y="561"/>
                  <a:pt x="1401" y="567"/>
                  <a:pt x="1408" y="567"/>
                </a:cubicBezTo>
                <a:cubicBezTo>
                  <a:pt x="1415" y="567"/>
                  <a:pt x="1421" y="561"/>
                  <a:pt x="1421" y="554"/>
                </a:cubicBezTo>
                <a:cubicBezTo>
                  <a:pt x="1421" y="547"/>
                  <a:pt x="1415" y="542"/>
                  <a:pt x="1408" y="542"/>
                </a:cubicBezTo>
                <a:close/>
                <a:moveTo>
                  <a:pt x="1437" y="542"/>
                </a:moveTo>
                <a:cubicBezTo>
                  <a:pt x="1430" y="542"/>
                  <a:pt x="1425" y="547"/>
                  <a:pt x="1425" y="554"/>
                </a:cubicBezTo>
                <a:cubicBezTo>
                  <a:pt x="1425" y="561"/>
                  <a:pt x="1430" y="567"/>
                  <a:pt x="1437" y="567"/>
                </a:cubicBezTo>
                <a:cubicBezTo>
                  <a:pt x="1444" y="567"/>
                  <a:pt x="1450" y="561"/>
                  <a:pt x="1450" y="554"/>
                </a:cubicBezTo>
                <a:cubicBezTo>
                  <a:pt x="1450" y="547"/>
                  <a:pt x="1444" y="542"/>
                  <a:pt x="1437" y="542"/>
                </a:cubicBezTo>
                <a:close/>
                <a:moveTo>
                  <a:pt x="1467" y="542"/>
                </a:moveTo>
                <a:cubicBezTo>
                  <a:pt x="1460" y="542"/>
                  <a:pt x="1454" y="547"/>
                  <a:pt x="1454" y="554"/>
                </a:cubicBezTo>
                <a:cubicBezTo>
                  <a:pt x="1454" y="561"/>
                  <a:pt x="1460" y="567"/>
                  <a:pt x="1467" y="567"/>
                </a:cubicBezTo>
                <a:cubicBezTo>
                  <a:pt x="1474" y="567"/>
                  <a:pt x="1480" y="561"/>
                  <a:pt x="1480" y="554"/>
                </a:cubicBezTo>
                <a:cubicBezTo>
                  <a:pt x="1480" y="547"/>
                  <a:pt x="1474" y="542"/>
                  <a:pt x="1467" y="542"/>
                </a:cubicBezTo>
                <a:close/>
                <a:moveTo>
                  <a:pt x="1497" y="542"/>
                </a:moveTo>
                <a:cubicBezTo>
                  <a:pt x="1490" y="542"/>
                  <a:pt x="1484" y="547"/>
                  <a:pt x="1484" y="554"/>
                </a:cubicBezTo>
                <a:cubicBezTo>
                  <a:pt x="1484" y="561"/>
                  <a:pt x="1490" y="567"/>
                  <a:pt x="1497" y="567"/>
                </a:cubicBezTo>
                <a:cubicBezTo>
                  <a:pt x="1504" y="567"/>
                  <a:pt x="1510" y="561"/>
                  <a:pt x="1510" y="554"/>
                </a:cubicBezTo>
                <a:cubicBezTo>
                  <a:pt x="1510" y="547"/>
                  <a:pt x="1504" y="542"/>
                  <a:pt x="1497" y="542"/>
                </a:cubicBezTo>
                <a:close/>
                <a:moveTo>
                  <a:pt x="1526" y="542"/>
                </a:moveTo>
                <a:cubicBezTo>
                  <a:pt x="1519" y="542"/>
                  <a:pt x="1514" y="547"/>
                  <a:pt x="1514" y="554"/>
                </a:cubicBezTo>
                <a:cubicBezTo>
                  <a:pt x="1514" y="561"/>
                  <a:pt x="1519" y="567"/>
                  <a:pt x="1526" y="567"/>
                </a:cubicBezTo>
                <a:cubicBezTo>
                  <a:pt x="1533" y="567"/>
                  <a:pt x="1539" y="561"/>
                  <a:pt x="1539" y="554"/>
                </a:cubicBezTo>
                <a:cubicBezTo>
                  <a:pt x="1539" y="547"/>
                  <a:pt x="1533" y="542"/>
                  <a:pt x="1526" y="542"/>
                </a:cubicBezTo>
                <a:close/>
                <a:moveTo>
                  <a:pt x="1556" y="542"/>
                </a:moveTo>
                <a:cubicBezTo>
                  <a:pt x="1549" y="542"/>
                  <a:pt x="1543" y="547"/>
                  <a:pt x="1543" y="554"/>
                </a:cubicBezTo>
                <a:cubicBezTo>
                  <a:pt x="1543" y="561"/>
                  <a:pt x="1549" y="567"/>
                  <a:pt x="1556" y="567"/>
                </a:cubicBezTo>
                <a:cubicBezTo>
                  <a:pt x="1563" y="567"/>
                  <a:pt x="1569" y="561"/>
                  <a:pt x="1569" y="554"/>
                </a:cubicBezTo>
                <a:cubicBezTo>
                  <a:pt x="1569" y="547"/>
                  <a:pt x="1563" y="542"/>
                  <a:pt x="1556" y="542"/>
                </a:cubicBezTo>
                <a:close/>
                <a:moveTo>
                  <a:pt x="1586" y="542"/>
                </a:moveTo>
                <a:cubicBezTo>
                  <a:pt x="1579" y="542"/>
                  <a:pt x="1573" y="547"/>
                  <a:pt x="1573" y="554"/>
                </a:cubicBezTo>
                <a:cubicBezTo>
                  <a:pt x="1573" y="561"/>
                  <a:pt x="1579" y="567"/>
                  <a:pt x="1586" y="567"/>
                </a:cubicBezTo>
                <a:cubicBezTo>
                  <a:pt x="1593" y="567"/>
                  <a:pt x="1599" y="561"/>
                  <a:pt x="1599" y="554"/>
                </a:cubicBezTo>
                <a:cubicBezTo>
                  <a:pt x="1599" y="547"/>
                  <a:pt x="1593" y="542"/>
                  <a:pt x="1586" y="542"/>
                </a:cubicBezTo>
                <a:close/>
                <a:moveTo>
                  <a:pt x="1615" y="542"/>
                </a:moveTo>
                <a:cubicBezTo>
                  <a:pt x="1608" y="542"/>
                  <a:pt x="1603" y="547"/>
                  <a:pt x="1603" y="554"/>
                </a:cubicBezTo>
                <a:cubicBezTo>
                  <a:pt x="1603" y="561"/>
                  <a:pt x="1608" y="567"/>
                  <a:pt x="1615" y="567"/>
                </a:cubicBezTo>
                <a:cubicBezTo>
                  <a:pt x="1623" y="567"/>
                  <a:pt x="1628" y="561"/>
                  <a:pt x="1628" y="554"/>
                </a:cubicBezTo>
                <a:cubicBezTo>
                  <a:pt x="1628" y="547"/>
                  <a:pt x="1623" y="542"/>
                  <a:pt x="1615" y="542"/>
                </a:cubicBezTo>
                <a:close/>
                <a:moveTo>
                  <a:pt x="1645" y="542"/>
                </a:moveTo>
                <a:cubicBezTo>
                  <a:pt x="1638" y="542"/>
                  <a:pt x="1632" y="547"/>
                  <a:pt x="1632" y="554"/>
                </a:cubicBezTo>
                <a:cubicBezTo>
                  <a:pt x="1632" y="561"/>
                  <a:pt x="1638" y="567"/>
                  <a:pt x="1645" y="567"/>
                </a:cubicBezTo>
                <a:cubicBezTo>
                  <a:pt x="1652" y="567"/>
                  <a:pt x="1658" y="561"/>
                  <a:pt x="1658" y="554"/>
                </a:cubicBezTo>
                <a:cubicBezTo>
                  <a:pt x="1658" y="547"/>
                  <a:pt x="1652" y="542"/>
                  <a:pt x="1645" y="542"/>
                </a:cubicBezTo>
                <a:close/>
                <a:moveTo>
                  <a:pt x="1675" y="542"/>
                </a:moveTo>
                <a:cubicBezTo>
                  <a:pt x="1668" y="542"/>
                  <a:pt x="1662" y="547"/>
                  <a:pt x="1662" y="554"/>
                </a:cubicBezTo>
                <a:cubicBezTo>
                  <a:pt x="1662" y="561"/>
                  <a:pt x="1668" y="567"/>
                  <a:pt x="1675" y="567"/>
                </a:cubicBezTo>
                <a:cubicBezTo>
                  <a:pt x="1682" y="567"/>
                  <a:pt x="1688" y="561"/>
                  <a:pt x="1688" y="554"/>
                </a:cubicBezTo>
                <a:cubicBezTo>
                  <a:pt x="1688" y="547"/>
                  <a:pt x="1682" y="542"/>
                  <a:pt x="1675" y="542"/>
                </a:cubicBezTo>
                <a:close/>
                <a:moveTo>
                  <a:pt x="1704" y="542"/>
                </a:moveTo>
                <a:cubicBezTo>
                  <a:pt x="1697" y="542"/>
                  <a:pt x="1692" y="547"/>
                  <a:pt x="1692" y="554"/>
                </a:cubicBezTo>
                <a:cubicBezTo>
                  <a:pt x="1692" y="561"/>
                  <a:pt x="1697" y="567"/>
                  <a:pt x="1704" y="567"/>
                </a:cubicBezTo>
                <a:cubicBezTo>
                  <a:pt x="1712" y="567"/>
                  <a:pt x="1717" y="561"/>
                  <a:pt x="1717" y="554"/>
                </a:cubicBezTo>
                <a:cubicBezTo>
                  <a:pt x="1717" y="547"/>
                  <a:pt x="1712" y="542"/>
                  <a:pt x="1704" y="542"/>
                </a:cubicBezTo>
                <a:close/>
                <a:moveTo>
                  <a:pt x="1734" y="542"/>
                </a:moveTo>
                <a:cubicBezTo>
                  <a:pt x="1727" y="542"/>
                  <a:pt x="1721" y="547"/>
                  <a:pt x="1721" y="554"/>
                </a:cubicBezTo>
                <a:cubicBezTo>
                  <a:pt x="1721" y="561"/>
                  <a:pt x="1727" y="567"/>
                  <a:pt x="1734" y="567"/>
                </a:cubicBezTo>
                <a:cubicBezTo>
                  <a:pt x="1741" y="567"/>
                  <a:pt x="1747" y="561"/>
                  <a:pt x="1747" y="554"/>
                </a:cubicBezTo>
                <a:cubicBezTo>
                  <a:pt x="1747" y="547"/>
                  <a:pt x="1741" y="542"/>
                  <a:pt x="1734" y="542"/>
                </a:cubicBezTo>
                <a:close/>
                <a:moveTo>
                  <a:pt x="1764" y="542"/>
                </a:moveTo>
                <a:cubicBezTo>
                  <a:pt x="1757" y="542"/>
                  <a:pt x="1751" y="547"/>
                  <a:pt x="1751" y="554"/>
                </a:cubicBezTo>
                <a:cubicBezTo>
                  <a:pt x="1751" y="561"/>
                  <a:pt x="1757" y="567"/>
                  <a:pt x="1764" y="567"/>
                </a:cubicBezTo>
                <a:cubicBezTo>
                  <a:pt x="1771" y="567"/>
                  <a:pt x="1777" y="561"/>
                  <a:pt x="1777" y="554"/>
                </a:cubicBezTo>
                <a:cubicBezTo>
                  <a:pt x="1777" y="547"/>
                  <a:pt x="1771" y="542"/>
                  <a:pt x="1764" y="542"/>
                </a:cubicBezTo>
                <a:close/>
                <a:moveTo>
                  <a:pt x="1793" y="542"/>
                </a:moveTo>
                <a:cubicBezTo>
                  <a:pt x="1786" y="542"/>
                  <a:pt x="1781" y="547"/>
                  <a:pt x="1781" y="554"/>
                </a:cubicBezTo>
                <a:cubicBezTo>
                  <a:pt x="1781" y="561"/>
                  <a:pt x="1786" y="567"/>
                  <a:pt x="1793" y="567"/>
                </a:cubicBezTo>
                <a:cubicBezTo>
                  <a:pt x="1801" y="567"/>
                  <a:pt x="1806" y="561"/>
                  <a:pt x="1806" y="554"/>
                </a:cubicBezTo>
                <a:cubicBezTo>
                  <a:pt x="1806" y="547"/>
                  <a:pt x="1801" y="542"/>
                  <a:pt x="1793" y="542"/>
                </a:cubicBezTo>
                <a:close/>
                <a:moveTo>
                  <a:pt x="1823" y="542"/>
                </a:moveTo>
                <a:cubicBezTo>
                  <a:pt x="1816" y="542"/>
                  <a:pt x="1810" y="547"/>
                  <a:pt x="1810" y="554"/>
                </a:cubicBezTo>
                <a:cubicBezTo>
                  <a:pt x="1810" y="561"/>
                  <a:pt x="1816" y="567"/>
                  <a:pt x="1823" y="567"/>
                </a:cubicBezTo>
                <a:cubicBezTo>
                  <a:pt x="1830" y="567"/>
                  <a:pt x="1836" y="561"/>
                  <a:pt x="1836" y="554"/>
                </a:cubicBezTo>
                <a:cubicBezTo>
                  <a:pt x="1836" y="547"/>
                  <a:pt x="1830" y="542"/>
                  <a:pt x="1823" y="542"/>
                </a:cubicBezTo>
                <a:close/>
                <a:moveTo>
                  <a:pt x="1853" y="542"/>
                </a:moveTo>
                <a:cubicBezTo>
                  <a:pt x="1846" y="542"/>
                  <a:pt x="1840" y="547"/>
                  <a:pt x="1840" y="554"/>
                </a:cubicBezTo>
                <a:cubicBezTo>
                  <a:pt x="1840" y="561"/>
                  <a:pt x="1846" y="567"/>
                  <a:pt x="1853" y="567"/>
                </a:cubicBezTo>
                <a:cubicBezTo>
                  <a:pt x="1860" y="567"/>
                  <a:pt x="1866" y="561"/>
                  <a:pt x="1866" y="554"/>
                </a:cubicBezTo>
                <a:cubicBezTo>
                  <a:pt x="1866" y="547"/>
                  <a:pt x="1860" y="542"/>
                  <a:pt x="1853" y="542"/>
                </a:cubicBezTo>
                <a:close/>
                <a:moveTo>
                  <a:pt x="1883" y="542"/>
                </a:moveTo>
                <a:cubicBezTo>
                  <a:pt x="1875" y="542"/>
                  <a:pt x="1870" y="547"/>
                  <a:pt x="1870" y="554"/>
                </a:cubicBezTo>
                <a:cubicBezTo>
                  <a:pt x="1870" y="561"/>
                  <a:pt x="1875" y="567"/>
                  <a:pt x="1883" y="567"/>
                </a:cubicBezTo>
                <a:cubicBezTo>
                  <a:pt x="1890" y="567"/>
                  <a:pt x="1895" y="561"/>
                  <a:pt x="1895" y="554"/>
                </a:cubicBezTo>
                <a:cubicBezTo>
                  <a:pt x="1895" y="547"/>
                  <a:pt x="1890" y="542"/>
                  <a:pt x="1883" y="542"/>
                </a:cubicBezTo>
                <a:close/>
                <a:moveTo>
                  <a:pt x="1912" y="542"/>
                </a:moveTo>
                <a:cubicBezTo>
                  <a:pt x="1905" y="542"/>
                  <a:pt x="1899" y="547"/>
                  <a:pt x="1899" y="554"/>
                </a:cubicBezTo>
                <a:cubicBezTo>
                  <a:pt x="1899" y="561"/>
                  <a:pt x="1905" y="567"/>
                  <a:pt x="1912" y="567"/>
                </a:cubicBezTo>
                <a:cubicBezTo>
                  <a:pt x="1919" y="567"/>
                  <a:pt x="1925" y="561"/>
                  <a:pt x="1925" y="554"/>
                </a:cubicBezTo>
                <a:cubicBezTo>
                  <a:pt x="1925" y="547"/>
                  <a:pt x="1919" y="542"/>
                  <a:pt x="1912" y="542"/>
                </a:cubicBezTo>
                <a:close/>
                <a:moveTo>
                  <a:pt x="1972" y="542"/>
                </a:moveTo>
                <a:cubicBezTo>
                  <a:pt x="1964" y="542"/>
                  <a:pt x="1959" y="547"/>
                  <a:pt x="1959" y="554"/>
                </a:cubicBezTo>
                <a:cubicBezTo>
                  <a:pt x="1959" y="561"/>
                  <a:pt x="1964" y="567"/>
                  <a:pt x="1972" y="567"/>
                </a:cubicBezTo>
                <a:cubicBezTo>
                  <a:pt x="1979" y="567"/>
                  <a:pt x="1984" y="561"/>
                  <a:pt x="1984" y="554"/>
                </a:cubicBezTo>
                <a:cubicBezTo>
                  <a:pt x="1984" y="547"/>
                  <a:pt x="1979" y="542"/>
                  <a:pt x="1972" y="542"/>
                </a:cubicBezTo>
                <a:close/>
                <a:moveTo>
                  <a:pt x="2001" y="542"/>
                </a:moveTo>
                <a:cubicBezTo>
                  <a:pt x="1994" y="542"/>
                  <a:pt x="1988" y="547"/>
                  <a:pt x="1988" y="554"/>
                </a:cubicBezTo>
                <a:cubicBezTo>
                  <a:pt x="1988" y="561"/>
                  <a:pt x="1994" y="567"/>
                  <a:pt x="2001" y="567"/>
                </a:cubicBezTo>
                <a:cubicBezTo>
                  <a:pt x="2008" y="567"/>
                  <a:pt x="2014" y="561"/>
                  <a:pt x="2014" y="554"/>
                </a:cubicBezTo>
                <a:cubicBezTo>
                  <a:pt x="2014" y="547"/>
                  <a:pt x="2008" y="542"/>
                  <a:pt x="2001" y="542"/>
                </a:cubicBezTo>
                <a:close/>
                <a:moveTo>
                  <a:pt x="2031" y="542"/>
                </a:moveTo>
                <a:cubicBezTo>
                  <a:pt x="2024" y="542"/>
                  <a:pt x="2018" y="547"/>
                  <a:pt x="2018" y="554"/>
                </a:cubicBezTo>
                <a:cubicBezTo>
                  <a:pt x="2018" y="561"/>
                  <a:pt x="2024" y="567"/>
                  <a:pt x="2031" y="567"/>
                </a:cubicBezTo>
                <a:cubicBezTo>
                  <a:pt x="2038" y="567"/>
                  <a:pt x="2044" y="561"/>
                  <a:pt x="2044" y="554"/>
                </a:cubicBezTo>
                <a:cubicBezTo>
                  <a:pt x="2044" y="547"/>
                  <a:pt x="2038" y="542"/>
                  <a:pt x="2031" y="542"/>
                </a:cubicBezTo>
                <a:close/>
                <a:moveTo>
                  <a:pt x="2061" y="542"/>
                </a:moveTo>
                <a:cubicBezTo>
                  <a:pt x="2053" y="542"/>
                  <a:pt x="2048" y="547"/>
                  <a:pt x="2048" y="554"/>
                </a:cubicBezTo>
                <a:cubicBezTo>
                  <a:pt x="2048" y="561"/>
                  <a:pt x="2053" y="567"/>
                  <a:pt x="2061" y="567"/>
                </a:cubicBezTo>
                <a:cubicBezTo>
                  <a:pt x="2068" y="567"/>
                  <a:pt x="2073" y="561"/>
                  <a:pt x="2073" y="554"/>
                </a:cubicBezTo>
                <a:cubicBezTo>
                  <a:pt x="2073" y="547"/>
                  <a:pt x="2068" y="542"/>
                  <a:pt x="2061" y="542"/>
                </a:cubicBezTo>
                <a:close/>
                <a:moveTo>
                  <a:pt x="2090" y="542"/>
                </a:moveTo>
                <a:cubicBezTo>
                  <a:pt x="2083" y="542"/>
                  <a:pt x="2077" y="547"/>
                  <a:pt x="2077" y="554"/>
                </a:cubicBezTo>
                <a:cubicBezTo>
                  <a:pt x="2077" y="561"/>
                  <a:pt x="2083" y="567"/>
                  <a:pt x="2090" y="567"/>
                </a:cubicBezTo>
                <a:cubicBezTo>
                  <a:pt x="2097" y="567"/>
                  <a:pt x="2103" y="561"/>
                  <a:pt x="2103" y="554"/>
                </a:cubicBezTo>
                <a:cubicBezTo>
                  <a:pt x="2103" y="547"/>
                  <a:pt x="2097" y="542"/>
                  <a:pt x="2090" y="542"/>
                </a:cubicBezTo>
                <a:close/>
                <a:moveTo>
                  <a:pt x="2120" y="542"/>
                </a:moveTo>
                <a:cubicBezTo>
                  <a:pt x="2113" y="542"/>
                  <a:pt x="2107" y="547"/>
                  <a:pt x="2107" y="554"/>
                </a:cubicBezTo>
                <a:cubicBezTo>
                  <a:pt x="2107" y="561"/>
                  <a:pt x="2113" y="567"/>
                  <a:pt x="2120" y="567"/>
                </a:cubicBezTo>
                <a:cubicBezTo>
                  <a:pt x="2127" y="567"/>
                  <a:pt x="2133" y="561"/>
                  <a:pt x="2133" y="554"/>
                </a:cubicBezTo>
                <a:cubicBezTo>
                  <a:pt x="2133" y="547"/>
                  <a:pt x="2127" y="542"/>
                  <a:pt x="2120" y="542"/>
                </a:cubicBezTo>
                <a:close/>
                <a:moveTo>
                  <a:pt x="2150" y="542"/>
                </a:moveTo>
                <a:cubicBezTo>
                  <a:pt x="2143" y="542"/>
                  <a:pt x="2137" y="547"/>
                  <a:pt x="2137" y="554"/>
                </a:cubicBezTo>
                <a:cubicBezTo>
                  <a:pt x="2137" y="561"/>
                  <a:pt x="2143" y="567"/>
                  <a:pt x="2150" y="567"/>
                </a:cubicBezTo>
                <a:cubicBezTo>
                  <a:pt x="2157" y="567"/>
                  <a:pt x="2162" y="561"/>
                  <a:pt x="2162" y="554"/>
                </a:cubicBezTo>
                <a:cubicBezTo>
                  <a:pt x="2162" y="547"/>
                  <a:pt x="2157" y="542"/>
                  <a:pt x="2150" y="542"/>
                </a:cubicBezTo>
                <a:close/>
                <a:moveTo>
                  <a:pt x="2179" y="542"/>
                </a:moveTo>
                <a:cubicBezTo>
                  <a:pt x="2172" y="542"/>
                  <a:pt x="2166" y="547"/>
                  <a:pt x="2166" y="554"/>
                </a:cubicBezTo>
                <a:cubicBezTo>
                  <a:pt x="2166" y="561"/>
                  <a:pt x="2172" y="567"/>
                  <a:pt x="2179" y="567"/>
                </a:cubicBezTo>
                <a:cubicBezTo>
                  <a:pt x="2186" y="567"/>
                  <a:pt x="2192" y="561"/>
                  <a:pt x="2192" y="554"/>
                </a:cubicBezTo>
                <a:cubicBezTo>
                  <a:pt x="2192" y="547"/>
                  <a:pt x="2186" y="542"/>
                  <a:pt x="2179" y="542"/>
                </a:cubicBezTo>
                <a:close/>
                <a:moveTo>
                  <a:pt x="2209" y="542"/>
                </a:moveTo>
                <a:cubicBezTo>
                  <a:pt x="2202" y="542"/>
                  <a:pt x="2196" y="547"/>
                  <a:pt x="2196" y="554"/>
                </a:cubicBezTo>
                <a:cubicBezTo>
                  <a:pt x="2196" y="561"/>
                  <a:pt x="2202" y="567"/>
                  <a:pt x="2209" y="567"/>
                </a:cubicBezTo>
                <a:cubicBezTo>
                  <a:pt x="2216" y="567"/>
                  <a:pt x="2222" y="561"/>
                  <a:pt x="2222" y="554"/>
                </a:cubicBezTo>
                <a:cubicBezTo>
                  <a:pt x="2222" y="547"/>
                  <a:pt x="2216" y="542"/>
                  <a:pt x="2209" y="542"/>
                </a:cubicBezTo>
                <a:close/>
                <a:moveTo>
                  <a:pt x="2239" y="542"/>
                </a:moveTo>
                <a:cubicBezTo>
                  <a:pt x="2232" y="542"/>
                  <a:pt x="2226" y="547"/>
                  <a:pt x="2226" y="554"/>
                </a:cubicBezTo>
                <a:cubicBezTo>
                  <a:pt x="2226" y="561"/>
                  <a:pt x="2232" y="567"/>
                  <a:pt x="2239" y="567"/>
                </a:cubicBezTo>
                <a:cubicBezTo>
                  <a:pt x="2246" y="567"/>
                  <a:pt x="2251" y="561"/>
                  <a:pt x="2251" y="554"/>
                </a:cubicBezTo>
                <a:cubicBezTo>
                  <a:pt x="2251" y="547"/>
                  <a:pt x="2246" y="542"/>
                  <a:pt x="2239" y="542"/>
                </a:cubicBezTo>
                <a:close/>
                <a:moveTo>
                  <a:pt x="2268" y="542"/>
                </a:moveTo>
                <a:cubicBezTo>
                  <a:pt x="2261" y="542"/>
                  <a:pt x="2255" y="547"/>
                  <a:pt x="2255" y="554"/>
                </a:cubicBezTo>
                <a:cubicBezTo>
                  <a:pt x="2255" y="561"/>
                  <a:pt x="2261" y="567"/>
                  <a:pt x="2268" y="567"/>
                </a:cubicBezTo>
                <a:cubicBezTo>
                  <a:pt x="2275" y="567"/>
                  <a:pt x="2281" y="561"/>
                  <a:pt x="2281" y="554"/>
                </a:cubicBezTo>
                <a:cubicBezTo>
                  <a:pt x="2281" y="547"/>
                  <a:pt x="2275" y="542"/>
                  <a:pt x="2268" y="542"/>
                </a:cubicBezTo>
                <a:close/>
                <a:moveTo>
                  <a:pt x="2298" y="542"/>
                </a:moveTo>
                <a:cubicBezTo>
                  <a:pt x="2291" y="542"/>
                  <a:pt x="2285" y="547"/>
                  <a:pt x="2285" y="554"/>
                </a:cubicBezTo>
                <a:cubicBezTo>
                  <a:pt x="2285" y="561"/>
                  <a:pt x="2291" y="567"/>
                  <a:pt x="2298" y="567"/>
                </a:cubicBezTo>
                <a:cubicBezTo>
                  <a:pt x="2305" y="567"/>
                  <a:pt x="2311" y="561"/>
                  <a:pt x="2311" y="554"/>
                </a:cubicBezTo>
                <a:cubicBezTo>
                  <a:pt x="2311" y="547"/>
                  <a:pt x="2305" y="542"/>
                  <a:pt x="2298" y="542"/>
                </a:cubicBezTo>
                <a:close/>
                <a:moveTo>
                  <a:pt x="2328" y="542"/>
                </a:moveTo>
                <a:cubicBezTo>
                  <a:pt x="2321" y="542"/>
                  <a:pt x="2315" y="547"/>
                  <a:pt x="2315" y="554"/>
                </a:cubicBezTo>
                <a:cubicBezTo>
                  <a:pt x="2315" y="561"/>
                  <a:pt x="2321" y="567"/>
                  <a:pt x="2328" y="567"/>
                </a:cubicBezTo>
                <a:cubicBezTo>
                  <a:pt x="2335" y="567"/>
                  <a:pt x="2340" y="561"/>
                  <a:pt x="2340" y="554"/>
                </a:cubicBezTo>
                <a:cubicBezTo>
                  <a:pt x="2340" y="547"/>
                  <a:pt x="2335" y="542"/>
                  <a:pt x="2328" y="542"/>
                </a:cubicBezTo>
                <a:close/>
                <a:moveTo>
                  <a:pt x="2357" y="542"/>
                </a:moveTo>
                <a:cubicBezTo>
                  <a:pt x="2350" y="542"/>
                  <a:pt x="2345" y="547"/>
                  <a:pt x="2345" y="554"/>
                </a:cubicBezTo>
                <a:cubicBezTo>
                  <a:pt x="2345" y="561"/>
                  <a:pt x="2350" y="567"/>
                  <a:pt x="2357" y="567"/>
                </a:cubicBezTo>
                <a:cubicBezTo>
                  <a:pt x="2364" y="567"/>
                  <a:pt x="2370" y="561"/>
                  <a:pt x="2370" y="554"/>
                </a:cubicBezTo>
                <a:cubicBezTo>
                  <a:pt x="2370" y="547"/>
                  <a:pt x="2364" y="542"/>
                  <a:pt x="2357" y="542"/>
                </a:cubicBezTo>
                <a:close/>
                <a:moveTo>
                  <a:pt x="2387" y="542"/>
                </a:moveTo>
                <a:cubicBezTo>
                  <a:pt x="2380" y="542"/>
                  <a:pt x="2374" y="547"/>
                  <a:pt x="2374" y="554"/>
                </a:cubicBezTo>
                <a:cubicBezTo>
                  <a:pt x="2374" y="561"/>
                  <a:pt x="2380" y="567"/>
                  <a:pt x="2387" y="567"/>
                </a:cubicBezTo>
                <a:cubicBezTo>
                  <a:pt x="2394" y="567"/>
                  <a:pt x="2400" y="561"/>
                  <a:pt x="2400" y="554"/>
                </a:cubicBezTo>
                <a:cubicBezTo>
                  <a:pt x="2400" y="547"/>
                  <a:pt x="2394" y="542"/>
                  <a:pt x="2387" y="542"/>
                </a:cubicBezTo>
                <a:close/>
                <a:moveTo>
                  <a:pt x="2417" y="542"/>
                </a:moveTo>
                <a:cubicBezTo>
                  <a:pt x="2410" y="542"/>
                  <a:pt x="2404" y="547"/>
                  <a:pt x="2404" y="554"/>
                </a:cubicBezTo>
                <a:cubicBezTo>
                  <a:pt x="2404" y="561"/>
                  <a:pt x="2410" y="567"/>
                  <a:pt x="2417" y="567"/>
                </a:cubicBezTo>
                <a:cubicBezTo>
                  <a:pt x="2424" y="567"/>
                  <a:pt x="2429" y="561"/>
                  <a:pt x="2429" y="554"/>
                </a:cubicBezTo>
                <a:cubicBezTo>
                  <a:pt x="2429" y="547"/>
                  <a:pt x="2424" y="542"/>
                  <a:pt x="2417" y="542"/>
                </a:cubicBezTo>
                <a:close/>
                <a:moveTo>
                  <a:pt x="2446" y="542"/>
                </a:moveTo>
                <a:cubicBezTo>
                  <a:pt x="2439" y="542"/>
                  <a:pt x="2434" y="547"/>
                  <a:pt x="2434" y="554"/>
                </a:cubicBezTo>
                <a:cubicBezTo>
                  <a:pt x="2434" y="561"/>
                  <a:pt x="2439" y="567"/>
                  <a:pt x="2446" y="567"/>
                </a:cubicBezTo>
                <a:cubicBezTo>
                  <a:pt x="2453" y="567"/>
                  <a:pt x="2459" y="561"/>
                  <a:pt x="2459" y="554"/>
                </a:cubicBezTo>
                <a:cubicBezTo>
                  <a:pt x="2459" y="547"/>
                  <a:pt x="2453" y="542"/>
                  <a:pt x="2446" y="542"/>
                </a:cubicBezTo>
                <a:close/>
                <a:moveTo>
                  <a:pt x="2476" y="542"/>
                </a:moveTo>
                <a:cubicBezTo>
                  <a:pt x="2469" y="542"/>
                  <a:pt x="2463" y="547"/>
                  <a:pt x="2463" y="554"/>
                </a:cubicBezTo>
                <a:cubicBezTo>
                  <a:pt x="2463" y="561"/>
                  <a:pt x="2469" y="567"/>
                  <a:pt x="2476" y="567"/>
                </a:cubicBezTo>
                <a:cubicBezTo>
                  <a:pt x="2483" y="567"/>
                  <a:pt x="2489" y="561"/>
                  <a:pt x="2489" y="554"/>
                </a:cubicBezTo>
                <a:cubicBezTo>
                  <a:pt x="2489" y="547"/>
                  <a:pt x="2483" y="542"/>
                  <a:pt x="2476" y="542"/>
                </a:cubicBezTo>
                <a:close/>
                <a:moveTo>
                  <a:pt x="2506" y="542"/>
                </a:moveTo>
                <a:cubicBezTo>
                  <a:pt x="2499" y="542"/>
                  <a:pt x="2493" y="547"/>
                  <a:pt x="2493" y="554"/>
                </a:cubicBezTo>
                <a:cubicBezTo>
                  <a:pt x="2493" y="561"/>
                  <a:pt x="2499" y="567"/>
                  <a:pt x="2506" y="567"/>
                </a:cubicBezTo>
                <a:cubicBezTo>
                  <a:pt x="2513" y="567"/>
                  <a:pt x="2518" y="561"/>
                  <a:pt x="2518" y="554"/>
                </a:cubicBezTo>
                <a:cubicBezTo>
                  <a:pt x="2518" y="547"/>
                  <a:pt x="2513" y="542"/>
                  <a:pt x="2506" y="542"/>
                </a:cubicBezTo>
                <a:close/>
                <a:moveTo>
                  <a:pt x="2535" y="542"/>
                </a:moveTo>
                <a:cubicBezTo>
                  <a:pt x="2528" y="542"/>
                  <a:pt x="2523" y="547"/>
                  <a:pt x="2523" y="554"/>
                </a:cubicBezTo>
                <a:cubicBezTo>
                  <a:pt x="2523" y="561"/>
                  <a:pt x="2528" y="567"/>
                  <a:pt x="2535" y="567"/>
                </a:cubicBezTo>
                <a:cubicBezTo>
                  <a:pt x="2542" y="567"/>
                  <a:pt x="2548" y="561"/>
                  <a:pt x="2548" y="554"/>
                </a:cubicBezTo>
                <a:cubicBezTo>
                  <a:pt x="2548" y="547"/>
                  <a:pt x="2542" y="542"/>
                  <a:pt x="2535" y="542"/>
                </a:cubicBezTo>
                <a:close/>
                <a:moveTo>
                  <a:pt x="2565" y="542"/>
                </a:moveTo>
                <a:cubicBezTo>
                  <a:pt x="2558" y="542"/>
                  <a:pt x="2552" y="547"/>
                  <a:pt x="2552" y="554"/>
                </a:cubicBezTo>
                <a:cubicBezTo>
                  <a:pt x="2552" y="561"/>
                  <a:pt x="2558" y="567"/>
                  <a:pt x="2565" y="567"/>
                </a:cubicBezTo>
                <a:cubicBezTo>
                  <a:pt x="2572" y="567"/>
                  <a:pt x="2578" y="561"/>
                  <a:pt x="2578" y="554"/>
                </a:cubicBezTo>
                <a:cubicBezTo>
                  <a:pt x="2578" y="547"/>
                  <a:pt x="2572" y="542"/>
                  <a:pt x="2565" y="542"/>
                </a:cubicBezTo>
                <a:close/>
                <a:moveTo>
                  <a:pt x="2595" y="542"/>
                </a:moveTo>
                <a:cubicBezTo>
                  <a:pt x="2588" y="542"/>
                  <a:pt x="2582" y="547"/>
                  <a:pt x="2582" y="554"/>
                </a:cubicBezTo>
                <a:cubicBezTo>
                  <a:pt x="2582" y="561"/>
                  <a:pt x="2588" y="567"/>
                  <a:pt x="2595" y="567"/>
                </a:cubicBezTo>
                <a:cubicBezTo>
                  <a:pt x="2602" y="567"/>
                  <a:pt x="2607" y="561"/>
                  <a:pt x="2607" y="554"/>
                </a:cubicBezTo>
                <a:cubicBezTo>
                  <a:pt x="2607" y="547"/>
                  <a:pt x="2602" y="542"/>
                  <a:pt x="2595" y="542"/>
                </a:cubicBezTo>
                <a:close/>
                <a:moveTo>
                  <a:pt x="2684" y="542"/>
                </a:moveTo>
                <a:cubicBezTo>
                  <a:pt x="2677" y="542"/>
                  <a:pt x="2671" y="547"/>
                  <a:pt x="2671" y="554"/>
                </a:cubicBezTo>
                <a:cubicBezTo>
                  <a:pt x="2671" y="561"/>
                  <a:pt x="2677" y="567"/>
                  <a:pt x="2684" y="567"/>
                </a:cubicBezTo>
                <a:cubicBezTo>
                  <a:pt x="2691" y="567"/>
                  <a:pt x="2696" y="561"/>
                  <a:pt x="2696" y="554"/>
                </a:cubicBezTo>
                <a:cubicBezTo>
                  <a:pt x="2696" y="547"/>
                  <a:pt x="2691" y="542"/>
                  <a:pt x="2684" y="542"/>
                </a:cubicBezTo>
                <a:close/>
                <a:moveTo>
                  <a:pt x="428" y="572"/>
                </a:moveTo>
                <a:cubicBezTo>
                  <a:pt x="421" y="572"/>
                  <a:pt x="416" y="577"/>
                  <a:pt x="416" y="584"/>
                </a:cubicBezTo>
                <a:cubicBezTo>
                  <a:pt x="416" y="591"/>
                  <a:pt x="421" y="597"/>
                  <a:pt x="428" y="597"/>
                </a:cubicBezTo>
                <a:cubicBezTo>
                  <a:pt x="436" y="597"/>
                  <a:pt x="441" y="591"/>
                  <a:pt x="441" y="584"/>
                </a:cubicBezTo>
                <a:cubicBezTo>
                  <a:pt x="441" y="577"/>
                  <a:pt x="436" y="572"/>
                  <a:pt x="428" y="572"/>
                </a:cubicBezTo>
                <a:close/>
                <a:moveTo>
                  <a:pt x="458" y="572"/>
                </a:moveTo>
                <a:cubicBezTo>
                  <a:pt x="451" y="572"/>
                  <a:pt x="445" y="577"/>
                  <a:pt x="445" y="584"/>
                </a:cubicBezTo>
                <a:cubicBezTo>
                  <a:pt x="445" y="591"/>
                  <a:pt x="451" y="597"/>
                  <a:pt x="458" y="597"/>
                </a:cubicBezTo>
                <a:cubicBezTo>
                  <a:pt x="465" y="597"/>
                  <a:pt x="471" y="591"/>
                  <a:pt x="471" y="584"/>
                </a:cubicBezTo>
                <a:cubicBezTo>
                  <a:pt x="471" y="577"/>
                  <a:pt x="465" y="572"/>
                  <a:pt x="458" y="572"/>
                </a:cubicBezTo>
                <a:close/>
                <a:moveTo>
                  <a:pt x="488" y="572"/>
                </a:moveTo>
                <a:cubicBezTo>
                  <a:pt x="481" y="572"/>
                  <a:pt x="475" y="577"/>
                  <a:pt x="475" y="584"/>
                </a:cubicBezTo>
                <a:cubicBezTo>
                  <a:pt x="475" y="591"/>
                  <a:pt x="481" y="597"/>
                  <a:pt x="488" y="597"/>
                </a:cubicBezTo>
                <a:cubicBezTo>
                  <a:pt x="495" y="597"/>
                  <a:pt x="501" y="591"/>
                  <a:pt x="501" y="584"/>
                </a:cubicBezTo>
                <a:cubicBezTo>
                  <a:pt x="501" y="577"/>
                  <a:pt x="495" y="572"/>
                  <a:pt x="488" y="572"/>
                </a:cubicBezTo>
                <a:close/>
                <a:moveTo>
                  <a:pt x="517" y="572"/>
                </a:moveTo>
                <a:cubicBezTo>
                  <a:pt x="510" y="572"/>
                  <a:pt x="505" y="577"/>
                  <a:pt x="505" y="584"/>
                </a:cubicBezTo>
                <a:cubicBezTo>
                  <a:pt x="505" y="591"/>
                  <a:pt x="510" y="597"/>
                  <a:pt x="517" y="597"/>
                </a:cubicBezTo>
                <a:cubicBezTo>
                  <a:pt x="525" y="597"/>
                  <a:pt x="530" y="591"/>
                  <a:pt x="530" y="584"/>
                </a:cubicBezTo>
                <a:cubicBezTo>
                  <a:pt x="530" y="577"/>
                  <a:pt x="525" y="572"/>
                  <a:pt x="517" y="572"/>
                </a:cubicBezTo>
                <a:close/>
                <a:moveTo>
                  <a:pt x="547" y="572"/>
                </a:moveTo>
                <a:cubicBezTo>
                  <a:pt x="540" y="572"/>
                  <a:pt x="534" y="577"/>
                  <a:pt x="534" y="584"/>
                </a:cubicBezTo>
                <a:cubicBezTo>
                  <a:pt x="534" y="591"/>
                  <a:pt x="540" y="597"/>
                  <a:pt x="547" y="597"/>
                </a:cubicBezTo>
                <a:cubicBezTo>
                  <a:pt x="554" y="597"/>
                  <a:pt x="560" y="591"/>
                  <a:pt x="560" y="584"/>
                </a:cubicBezTo>
                <a:cubicBezTo>
                  <a:pt x="560" y="577"/>
                  <a:pt x="554" y="572"/>
                  <a:pt x="547" y="572"/>
                </a:cubicBezTo>
                <a:close/>
                <a:moveTo>
                  <a:pt x="577" y="572"/>
                </a:moveTo>
                <a:cubicBezTo>
                  <a:pt x="570" y="572"/>
                  <a:pt x="564" y="577"/>
                  <a:pt x="564" y="584"/>
                </a:cubicBezTo>
                <a:cubicBezTo>
                  <a:pt x="564" y="591"/>
                  <a:pt x="570" y="597"/>
                  <a:pt x="577" y="597"/>
                </a:cubicBezTo>
                <a:cubicBezTo>
                  <a:pt x="584" y="597"/>
                  <a:pt x="590" y="591"/>
                  <a:pt x="590" y="584"/>
                </a:cubicBezTo>
                <a:cubicBezTo>
                  <a:pt x="590" y="577"/>
                  <a:pt x="584" y="572"/>
                  <a:pt x="577" y="572"/>
                </a:cubicBezTo>
                <a:close/>
                <a:moveTo>
                  <a:pt x="607" y="572"/>
                </a:moveTo>
                <a:cubicBezTo>
                  <a:pt x="599" y="572"/>
                  <a:pt x="594" y="577"/>
                  <a:pt x="594" y="584"/>
                </a:cubicBezTo>
                <a:cubicBezTo>
                  <a:pt x="594" y="591"/>
                  <a:pt x="599" y="597"/>
                  <a:pt x="607" y="597"/>
                </a:cubicBezTo>
                <a:cubicBezTo>
                  <a:pt x="614" y="597"/>
                  <a:pt x="619" y="591"/>
                  <a:pt x="619" y="584"/>
                </a:cubicBezTo>
                <a:cubicBezTo>
                  <a:pt x="619" y="577"/>
                  <a:pt x="614" y="572"/>
                  <a:pt x="607" y="572"/>
                </a:cubicBezTo>
                <a:close/>
                <a:moveTo>
                  <a:pt x="725" y="572"/>
                </a:moveTo>
                <a:cubicBezTo>
                  <a:pt x="718" y="572"/>
                  <a:pt x="712" y="577"/>
                  <a:pt x="712" y="584"/>
                </a:cubicBezTo>
                <a:cubicBezTo>
                  <a:pt x="712" y="591"/>
                  <a:pt x="718" y="597"/>
                  <a:pt x="725" y="597"/>
                </a:cubicBezTo>
                <a:cubicBezTo>
                  <a:pt x="732" y="597"/>
                  <a:pt x="738" y="591"/>
                  <a:pt x="738" y="584"/>
                </a:cubicBezTo>
                <a:cubicBezTo>
                  <a:pt x="738" y="577"/>
                  <a:pt x="732" y="572"/>
                  <a:pt x="725" y="572"/>
                </a:cubicBezTo>
                <a:close/>
                <a:moveTo>
                  <a:pt x="755" y="572"/>
                </a:moveTo>
                <a:cubicBezTo>
                  <a:pt x="748" y="572"/>
                  <a:pt x="742" y="577"/>
                  <a:pt x="742" y="584"/>
                </a:cubicBezTo>
                <a:cubicBezTo>
                  <a:pt x="742" y="591"/>
                  <a:pt x="748" y="597"/>
                  <a:pt x="755" y="597"/>
                </a:cubicBezTo>
                <a:cubicBezTo>
                  <a:pt x="762" y="597"/>
                  <a:pt x="768" y="591"/>
                  <a:pt x="768" y="584"/>
                </a:cubicBezTo>
                <a:cubicBezTo>
                  <a:pt x="768" y="577"/>
                  <a:pt x="762" y="572"/>
                  <a:pt x="755" y="572"/>
                </a:cubicBezTo>
                <a:close/>
                <a:moveTo>
                  <a:pt x="1378" y="572"/>
                </a:moveTo>
                <a:cubicBezTo>
                  <a:pt x="1371" y="572"/>
                  <a:pt x="1365" y="577"/>
                  <a:pt x="1365" y="584"/>
                </a:cubicBezTo>
                <a:cubicBezTo>
                  <a:pt x="1365" y="591"/>
                  <a:pt x="1371" y="597"/>
                  <a:pt x="1378" y="597"/>
                </a:cubicBezTo>
                <a:cubicBezTo>
                  <a:pt x="1385" y="597"/>
                  <a:pt x="1391" y="591"/>
                  <a:pt x="1391" y="584"/>
                </a:cubicBezTo>
                <a:cubicBezTo>
                  <a:pt x="1391" y="577"/>
                  <a:pt x="1385" y="572"/>
                  <a:pt x="1378" y="572"/>
                </a:cubicBezTo>
                <a:close/>
                <a:moveTo>
                  <a:pt x="1408" y="572"/>
                </a:moveTo>
                <a:cubicBezTo>
                  <a:pt x="1401" y="572"/>
                  <a:pt x="1395" y="577"/>
                  <a:pt x="1395" y="584"/>
                </a:cubicBezTo>
                <a:cubicBezTo>
                  <a:pt x="1395" y="591"/>
                  <a:pt x="1401" y="597"/>
                  <a:pt x="1408" y="597"/>
                </a:cubicBezTo>
                <a:cubicBezTo>
                  <a:pt x="1415" y="597"/>
                  <a:pt x="1421" y="591"/>
                  <a:pt x="1421" y="584"/>
                </a:cubicBezTo>
                <a:cubicBezTo>
                  <a:pt x="1421" y="577"/>
                  <a:pt x="1415" y="572"/>
                  <a:pt x="1408" y="572"/>
                </a:cubicBezTo>
                <a:close/>
                <a:moveTo>
                  <a:pt x="1437" y="572"/>
                </a:moveTo>
                <a:cubicBezTo>
                  <a:pt x="1430" y="572"/>
                  <a:pt x="1425" y="577"/>
                  <a:pt x="1425" y="584"/>
                </a:cubicBezTo>
                <a:cubicBezTo>
                  <a:pt x="1425" y="591"/>
                  <a:pt x="1430" y="597"/>
                  <a:pt x="1437" y="597"/>
                </a:cubicBezTo>
                <a:cubicBezTo>
                  <a:pt x="1444" y="597"/>
                  <a:pt x="1450" y="591"/>
                  <a:pt x="1450" y="584"/>
                </a:cubicBezTo>
                <a:cubicBezTo>
                  <a:pt x="1450" y="577"/>
                  <a:pt x="1444" y="572"/>
                  <a:pt x="1437" y="572"/>
                </a:cubicBezTo>
                <a:close/>
                <a:moveTo>
                  <a:pt x="1467" y="572"/>
                </a:moveTo>
                <a:cubicBezTo>
                  <a:pt x="1460" y="572"/>
                  <a:pt x="1454" y="577"/>
                  <a:pt x="1454" y="584"/>
                </a:cubicBezTo>
                <a:cubicBezTo>
                  <a:pt x="1454" y="591"/>
                  <a:pt x="1460" y="597"/>
                  <a:pt x="1467" y="597"/>
                </a:cubicBezTo>
                <a:cubicBezTo>
                  <a:pt x="1474" y="597"/>
                  <a:pt x="1480" y="591"/>
                  <a:pt x="1480" y="584"/>
                </a:cubicBezTo>
                <a:cubicBezTo>
                  <a:pt x="1480" y="577"/>
                  <a:pt x="1474" y="572"/>
                  <a:pt x="1467" y="572"/>
                </a:cubicBezTo>
                <a:close/>
                <a:moveTo>
                  <a:pt x="1497" y="572"/>
                </a:moveTo>
                <a:cubicBezTo>
                  <a:pt x="1490" y="572"/>
                  <a:pt x="1484" y="577"/>
                  <a:pt x="1484" y="584"/>
                </a:cubicBezTo>
                <a:cubicBezTo>
                  <a:pt x="1484" y="591"/>
                  <a:pt x="1490" y="597"/>
                  <a:pt x="1497" y="597"/>
                </a:cubicBezTo>
                <a:cubicBezTo>
                  <a:pt x="1504" y="597"/>
                  <a:pt x="1510" y="591"/>
                  <a:pt x="1510" y="584"/>
                </a:cubicBezTo>
                <a:cubicBezTo>
                  <a:pt x="1510" y="577"/>
                  <a:pt x="1504" y="572"/>
                  <a:pt x="1497" y="572"/>
                </a:cubicBezTo>
                <a:close/>
                <a:moveTo>
                  <a:pt x="1526" y="572"/>
                </a:moveTo>
                <a:cubicBezTo>
                  <a:pt x="1519" y="572"/>
                  <a:pt x="1514" y="577"/>
                  <a:pt x="1514" y="584"/>
                </a:cubicBezTo>
                <a:cubicBezTo>
                  <a:pt x="1514" y="591"/>
                  <a:pt x="1519" y="597"/>
                  <a:pt x="1526" y="597"/>
                </a:cubicBezTo>
                <a:cubicBezTo>
                  <a:pt x="1533" y="597"/>
                  <a:pt x="1539" y="591"/>
                  <a:pt x="1539" y="584"/>
                </a:cubicBezTo>
                <a:cubicBezTo>
                  <a:pt x="1539" y="577"/>
                  <a:pt x="1533" y="572"/>
                  <a:pt x="1526" y="572"/>
                </a:cubicBezTo>
                <a:close/>
                <a:moveTo>
                  <a:pt x="1556" y="572"/>
                </a:moveTo>
                <a:cubicBezTo>
                  <a:pt x="1549" y="572"/>
                  <a:pt x="1543" y="577"/>
                  <a:pt x="1543" y="584"/>
                </a:cubicBezTo>
                <a:cubicBezTo>
                  <a:pt x="1543" y="591"/>
                  <a:pt x="1549" y="597"/>
                  <a:pt x="1556" y="597"/>
                </a:cubicBezTo>
                <a:cubicBezTo>
                  <a:pt x="1563" y="597"/>
                  <a:pt x="1569" y="591"/>
                  <a:pt x="1569" y="584"/>
                </a:cubicBezTo>
                <a:cubicBezTo>
                  <a:pt x="1569" y="577"/>
                  <a:pt x="1563" y="572"/>
                  <a:pt x="1556" y="572"/>
                </a:cubicBezTo>
                <a:close/>
                <a:moveTo>
                  <a:pt x="1586" y="572"/>
                </a:moveTo>
                <a:cubicBezTo>
                  <a:pt x="1579" y="572"/>
                  <a:pt x="1573" y="577"/>
                  <a:pt x="1573" y="584"/>
                </a:cubicBezTo>
                <a:cubicBezTo>
                  <a:pt x="1573" y="591"/>
                  <a:pt x="1579" y="597"/>
                  <a:pt x="1586" y="597"/>
                </a:cubicBezTo>
                <a:cubicBezTo>
                  <a:pt x="1593" y="597"/>
                  <a:pt x="1599" y="591"/>
                  <a:pt x="1599" y="584"/>
                </a:cubicBezTo>
                <a:cubicBezTo>
                  <a:pt x="1599" y="577"/>
                  <a:pt x="1593" y="572"/>
                  <a:pt x="1586" y="572"/>
                </a:cubicBezTo>
                <a:close/>
                <a:moveTo>
                  <a:pt x="1615" y="572"/>
                </a:moveTo>
                <a:cubicBezTo>
                  <a:pt x="1608" y="572"/>
                  <a:pt x="1603" y="577"/>
                  <a:pt x="1603" y="584"/>
                </a:cubicBezTo>
                <a:cubicBezTo>
                  <a:pt x="1603" y="591"/>
                  <a:pt x="1608" y="597"/>
                  <a:pt x="1615" y="597"/>
                </a:cubicBezTo>
                <a:cubicBezTo>
                  <a:pt x="1623" y="597"/>
                  <a:pt x="1628" y="591"/>
                  <a:pt x="1628" y="584"/>
                </a:cubicBezTo>
                <a:cubicBezTo>
                  <a:pt x="1628" y="577"/>
                  <a:pt x="1623" y="572"/>
                  <a:pt x="1615" y="572"/>
                </a:cubicBezTo>
                <a:close/>
                <a:moveTo>
                  <a:pt x="1645" y="572"/>
                </a:moveTo>
                <a:cubicBezTo>
                  <a:pt x="1638" y="572"/>
                  <a:pt x="1632" y="577"/>
                  <a:pt x="1632" y="584"/>
                </a:cubicBezTo>
                <a:cubicBezTo>
                  <a:pt x="1632" y="591"/>
                  <a:pt x="1638" y="597"/>
                  <a:pt x="1645" y="597"/>
                </a:cubicBezTo>
                <a:cubicBezTo>
                  <a:pt x="1652" y="597"/>
                  <a:pt x="1658" y="591"/>
                  <a:pt x="1658" y="584"/>
                </a:cubicBezTo>
                <a:cubicBezTo>
                  <a:pt x="1658" y="577"/>
                  <a:pt x="1652" y="572"/>
                  <a:pt x="1645" y="572"/>
                </a:cubicBezTo>
                <a:close/>
                <a:moveTo>
                  <a:pt x="1675" y="572"/>
                </a:moveTo>
                <a:cubicBezTo>
                  <a:pt x="1668" y="572"/>
                  <a:pt x="1662" y="577"/>
                  <a:pt x="1662" y="584"/>
                </a:cubicBezTo>
                <a:cubicBezTo>
                  <a:pt x="1662" y="591"/>
                  <a:pt x="1668" y="597"/>
                  <a:pt x="1675" y="597"/>
                </a:cubicBezTo>
                <a:cubicBezTo>
                  <a:pt x="1682" y="597"/>
                  <a:pt x="1688" y="591"/>
                  <a:pt x="1688" y="584"/>
                </a:cubicBezTo>
                <a:cubicBezTo>
                  <a:pt x="1688" y="577"/>
                  <a:pt x="1682" y="572"/>
                  <a:pt x="1675" y="572"/>
                </a:cubicBezTo>
                <a:close/>
                <a:moveTo>
                  <a:pt x="1704" y="572"/>
                </a:moveTo>
                <a:cubicBezTo>
                  <a:pt x="1697" y="572"/>
                  <a:pt x="1692" y="577"/>
                  <a:pt x="1692" y="584"/>
                </a:cubicBezTo>
                <a:cubicBezTo>
                  <a:pt x="1692" y="591"/>
                  <a:pt x="1697" y="597"/>
                  <a:pt x="1704" y="597"/>
                </a:cubicBezTo>
                <a:cubicBezTo>
                  <a:pt x="1712" y="597"/>
                  <a:pt x="1717" y="591"/>
                  <a:pt x="1717" y="584"/>
                </a:cubicBezTo>
                <a:cubicBezTo>
                  <a:pt x="1717" y="577"/>
                  <a:pt x="1712" y="572"/>
                  <a:pt x="1704" y="572"/>
                </a:cubicBezTo>
                <a:close/>
                <a:moveTo>
                  <a:pt x="1734" y="572"/>
                </a:moveTo>
                <a:cubicBezTo>
                  <a:pt x="1727" y="572"/>
                  <a:pt x="1721" y="577"/>
                  <a:pt x="1721" y="584"/>
                </a:cubicBezTo>
                <a:cubicBezTo>
                  <a:pt x="1721" y="591"/>
                  <a:pt x="1727" y="597"/>
                  <a:pt x="1734" y="597"/>
                </a:cubicBezTo>
                <a:cubicBezTo>
                  <a:pt x="1741" y="597"/>
                  <a:pt x="1747" y="591"/>
                  <a:pt x="1747" y="584"/>
                </a:cubicBezTo>
                <a:cubicBezTo>
                  <a:pt x="1747" y="577"/>
                  <a:pt x="1741" y="572"/>
                  <a:pt x="1734" y="572"/>
                </a:cubicBezTo>
                <a:close/>
                <a:moveTo>
                  <a:pt x="1764" y="572"/>
                </a:moveTo>
                <a:cubicBezTo>
                  <a:pt x="1757" y="572"/>
                  <a:pt x="1751" y="577"/>
                  <a:pt x="1751" y="584"/>
                </a:cubicBezTo>
                <a:cubicBezTo>
                  <a:pt x="1751" y="591"/>
                  <a:pt x="1757" y="597"/>
                  <a:pt x="1764" y="597"/>
                </a:cubicBezTo>
                <a:cubicBezTo>
                  <a:pt x="1771" y="597"/>
                  <a:pt x="1777" y="591"/>
                  <a:pt x="1777" y="584"/>
                </a:cubicBezTo>
                <a:cubicBezTo>
                  <a:pt x="1777" y="577"/>
                  <a:pt x="1771" y="572"/>
                  <a:pt x="1764" y="572"/>
                </a:cubicBezTo>
                <a:close/>
                <a:moveTo>
                  <a:pt x="1793" y="572"/>
                </a:moveTo>
                <a:cubicBezTo>
                  <a:pt x="1786" y="572"/>
                  <a:pt x="1781" y="577"/>
                  <a:pt x="1781" y="584"/>
                </a:cubicBezTo>
                <a:cubicBezTo>
                  <a:pt x="1781" y="591"/>
                  <a:pt x="1786" y="597"/>
                  <a:pt x="1793" y="597"/>
                </a:cubicBezTo>
                <a:cubicBezTo>
                  <a:pt x="1801" y="597"/>
                  <a:pt x="1806" y="591"/>
                  <a:pt x="1806" y="584"/>
                </a:cubicBezTo>
                <a:cubicBezTo>
                  <a:pt x="1806" y="577"/>
                  <a:pt x="1801" y="572"/>
                  <a:pt x="1793" y="572"/>
                </a:cubicBezTo>
                <a:close/>
                <a:moveTo>
                  <a:pt x="1823" y="572"/>
                </a:moveTo>
                <a:cubicBezTo>
                  <a:pt x="1816" y="572"/>
                  <a:pt x="1810" y="577"/>
                  <a:pt x="1810" y="584"/>
                </a:cubicBezTo>
                <a:cubicBezTo>
                  <a:pt x="1810" y="591"/>
                  <a:pt x="1816" y="597"/>
                  <a:pt x="1823" y="597"/>
                </a:cubicBezTo>
                <a:cubicBezTo>
                  <a:pt x="1830" y="597"/>
                  <a:pt x="1836" y="591"/>
                  <a:pt x="1836" y="584"/>
                </a:cubicBezTo>
                <a:cubicBezTo>
                  <a:pt x="1836" y="577"/>
                  <a:pt x="1830" y="572"/>
                  <a:pt x="1823" y="572"/>
                </a:cubicBezTo>
                <a:close/>
                <a:moveTo>
                  <a:pt x="1853" y="572"/>
                </a:moveTo>
                <a:cubicBezTo>
                  <a:pt x="1846" y="572"/>
                  <a:pt x="1840" y="577"/>
                  <a:pt x="1840" y="584"/>
                </a:cubicBezTo>
                <a:cubicBezTo>
                  <a:pt x="1840" y="591"/>
                  <a:pt x="1846" y="597"/>
                  <a:pt x="1853" y="597"/>
                </a:cubicBezTo>
                <a:cubicBezTo>
                  <a:pt x="1860" y="597"/>
                  <a:pt x="1866" y="591"/>
                  <a:pt x="1866" y="584"/>
                </a:cubicBezTo>
                <a:cubicBezTo>
                  <a:pt x="1866" y="577"/>
                  <a:pt x="1860" y="572"/>
                  <a:pt x="1853" y="572"/>
                </a:cubicBezTo>
                <a:close/>
                <a:moveTo>
                  <a:pt x="1883" y="572"/>
                </a:moveTo>
                <a:cubicBezTo>
                  <a:pt x="1875" y="572"/>
                  <a:pt x="1870" y="577"/>
                  <a:pt x="1870" y="584"/>
                </a:cubicBezTo>
                <a:cubicBezTo>
                  <a:pt x="1870" y="591"/>
                  <a:pt x="1875" y="597"/>
                  <a:pt x="1883" y="597"/>
                </a:cubicBezTo>
                <a:cubicBezTo>
                  <a:pt x="1890" y="597"/>
                  <a:pt x="1895" y="591"/>
                  <a:pt x="1895" y="584"/>
                </a:cubicBezTo>
                <a:cubicBezTo>
                  <a:pt x="1895" y="577"/>
                  <a:pt x="1890" y="572"/>
                  <a:pt x="1883" y="572"/>
                </a:cubicBezTo>
                <a:close/>
                <a:moveTo>
                  <a:pt x="1912" y="572"/>
                </a:moveTo>
                <a:cubicBezTo>
                  <a:pt x="1905" y="572"/>
                  <a:pt x="1899" y="577"/>
                  <a:pt x="1899" y="584"/>
                </a:cubicBezTo>
                <a:cubicBezTo>
                  <a:pt x="1899" y="591"/>
                  <a:pt x="1905" y="597"/>
                  <a:pt x="1912" y="597"/>
                </a:cubicBezTo>
                <a:cubicBezTo>
                  <a:pt x="1919" y="597"/>
                  <a:pt x="1925" y="591"/>
                  <a:pt x="1925" y="584"/>
                </a:cubicBezTo>
                <a:cubicBezTo>
                  <a:pt x="1925" y="577"/>
                  <a:pt x="1919" y="572"/>
                  <a:pt x="1912" y="572"/>
                </a:cubicBezTo>
                <a:close/>
                <a:moveTo>
                  <a:pt x="1942" y="572"/>
                </a:moveTo>
                <a:cubicBezTo>
                  <a:pt x="1935" y="572"/>
                  <a:pt x="1929" y="577"/>
                  <a:pt x="1929" y="584"/>
                </a:cubicBezTo>
                <a:cubicBezTo>
                  <a:pt x="1929" y="591"/>
                  <a:pt x="1935" y="597"/>
                  <a:pt x="1942" y="597"/>
                </a:cubicBezTo>
                <a:cubicBezTo>
                  <a:pt x="1949" y="597"/>
                  <a:pt x="1955" y="591"/>
                  <a:pt x="1955" y="584"/>
                </a:cubicBezTo>
                <a:cubicBezTo>
                  <a:pt x="1955" y="577"/>
                  <a:pt x="1949" y="572"/>
                  <a:pt x="1942" y="572"/>
                </a:cubicBezTo>
                <a:close/>
                <a:moveTo>
                  <a:pt x="2001" y="572"/>
                </a:moveTo>
                <a:cubicBezTo>
                  <a:pt x="1994" y="572"/>
                  <a:pt x="1988" y="577"/>
                  <a:pt x="1988" y="584"/>
                </a:cubicBezTo>
                <a:cubicBezTo>
                  <a:pt x="1988" y="591"/>
                  <a:pt x="1994" y="597"/>
                  <a:pt x="2001" y="597"/>
                </a:cubicBezTo>
                <a:cubicBezTo>
                  <a:pt x="2008" y="597"/>
                  <a:pt x="2014" y="591"/>
                  <a:pt x="2014" y="584"/>
                </a:cubicBezTo>
                <a:cubicBezTo>
                  <a:pt x="2014" y="577"/>
                  <a:pt x="2008" y="572"/>
                  <a:pt x="2001" y="572"/>
                </a:cubicBezTo>
                <a:close/>
                <a:moveTo>
                  <a:pt x="2031" y="572"/>
                </a:moveTo>
                <a:cubicBezTo>
                  <a:pt x="2024" y="572"/>
                  <a:pt x="2018" y="577"/>
                  <a:pt x="2018" y="584"/>
                </a:cubicBezTo>
                <a:cubicBezTo>
                  <a:pt x="2018" y="591"/>
                  <a:pt x="2024" y="597"/>
                  <a:pt x="2031" y="597"/>
                </a:cubicBezTo>
                <a:cubicBezTo>
                  <a:pt x="2038" y="597"/>
                  <a:pt x="2044" y="591"/>
                  <a:pt x="2044" y="584"/>
                </a:cubicBezTo>
                <a:cubicBezTo>
                  <a:pt x="2044" y="577"/>
                  <a:pt x="2038" y="572"/>
                  <a:pt x="2031" y="572"/>
                </a:cubicBezTo>
                <a:close/>
                <a:moveTo>
                  <a:pt x="2061" y="572"/>
                </a:moveTo>
                <a:cubicBezTo>
                  <a:pt x="2053" y="572"/>
                  <a:pt x="2048" y="577"/>
                  <a:pt x="2048" y="584"/>
                </a:cubicBezTo>
                <a:cubicBezTo>
                  <a:pt x="2048" y="591"/>
                  <a:pt x="2053" y="597"/>
                  <a:pt x="2061" y="597"/>
                </a:cubicBezTo>
                <a:cubicBezTo>
                  <a:pt x="2068" y="597"/>
                  <a:pt x="2073" y="591"/>
                  <a:pt x="2073" y="584"/>
                </a:cubicBezTo>
                <a:cubicBezTo>
                  <a:pt x="2073" y="577"/>
                  <a:pt x="2068" y="572"/>
                  <a:pt x="2061" y="572"/>
                </a:cubicBezTo>
                <a:close/>
                <a:moveTo>
                  <a:pt x="2090" y="572"/>
                </a:moveTo>
                <a:cubicBezTo>
                  <a:pt x="2083" y="572"/>
                  <a:pt x="2077" y="577"/>
                  <a:pt x="2077" y="584"/>
                </a:cubicBezTo>
                <a:cubicBezTo>
                  <a:pt x="2077" y="591"/>
                  <a:pt x="2083" y="597"/>
                  <a:pt x="2090" y="597"/>
                </a:cubicBezTo>
                <a:cubicBezTo>
                  <a:pt x="2097" y="597"/>
                  <a:pt x="2103" y="591"/>
                  <a:pt x="2103" y="584"/>
                </a:cubicBezTo>
                <a:cubicBezTo>
                  <a:pt x="2103" y="577"/>
                  <a:pt x="2097" y="572"/>
                  <a:pt x="2090" y="572"/>
                </a:cubicBezTo>
                <a:close/>
                <a:moveTo>
                  <a:pt x="2120" y="572"/>
                </a:moveTo>
                <a:cubicBezTo>
                  <a:pt x="2113" y="572"/>
                  <a:pt x="2107" y="577"/>
                  <a:pt x="2107" y="584"/>
                </a:cubicBezTo>
                <a:cubicBezTo>
                  <a:pt x="2107" y="591"/>
                  <a:pt x="2113" y="597"/>
                  <a:pt x="2120" y="597"/>
                </a:cubicBezTo>
                <a:cubicBezTo>
                  <a:pt x="2127" y="597"/>
                  <a:pt x="2133" y="591"/>
                  <a:pt x="2133" y="584"/>
                </a:cubicBezTo>
                <a:cubicBezTo>
                  <a:pt x="2133" y="577"/>
                  <a:pt x="2127" y="572"/>
                  <a:pt x="2120" y="572"/>
                </a:cubicBezTo>
                <a:close/>
                <a:moveTo>
                  <a:pt x="2150" y="572"/>
                </a:moveTo>
                <a:cubicBezTo>
                  <a:pt x="2143" y="572"/>
                  <a:pt x="2137" y="577"/>
                  <a:pt x="2137" y="584"/>
                </a:cubicBezTo>
                <a:cubicBezTo>
                  <a:pt x="2137" y="591"/>
                  <a:pt x="2143" y="597"/>
                  <a:pt x="2150" y="597"/>
                </a:cubicBezTo>
                <a:cubicBezTo>
                  <a:pt x="2157" y="597"/>
                  <a:pt x="2162" y="591"/>
                  <a:pt x="2162" y="584"/>
                </a:cubicBezTo>
                <a:cubicBezTo>
                  <a:pt x="2162" y="577"/>
                  <a:pt x="2157" y="572"/>
                  <a:pt x="2150" y="572"/>
                </a:cubicBezTo>
                <a:close/>
                <a:moveTo>
                  <a:pt x="2179" y="572"/>
                </a:moveTo>
                <a:cubicBezTo>
                  <a:pt x="2172" y="572"/>
                  <a:pt x="2166" y="577"/>
                  <a:pt x="2166" y="584"/>
                </a:cubicBezTo>
                <a:cubicBezTo>
                  <a:pt x="2166" y="591"/>
                  <a:pt x="2172" y="597"/>
                  <a:pt x="2179" y="597"/>
                </a:cubicBezTo>
                <a:cubicBezTo>
                  <a:pt x="2186" y="597"/>
                  <a:pt x="2192" y="591"/>
                  <a:pt x="2192" y="584"/>
                </a:cubicBezTo>
                <a:cubicBezTo>
                  <a:pt x="2192" y="577"/>
                  <a:pt x="2186" y="572"/>
                  <a:pt x="2179" y="572"/>
                </a:cubicBezTo>
                <a:close/>
                <a:moveTo>
                  <a:pt x="2209" y="572"/>
                </a:moveTo>
                <a:cubicBezTo>
                  <a:pt x="2202" y="572"/>
                  <a:pt x="2196" y="577"/>
                  <a:pt x="2196" y="584"/>
                </a:cubicBezTo>
                <a:cubicBezTo>
                  <a:pt x="2196" y="591"/>
                  <a:pt x="2202" y="597"/>
                  <a:pt x="2209" y="597"/>
                </a:cubicBezTo>
                <a:cubicBezTo>
                  <a:pt x="2216" y="597"/>
                  <a:pt x="2222" y="591"/>
                  <a:pt x="2222" y="584"/>
                </a:cubicBezTo>
                <a:cubicBezTo>
                  <a:pt x="2222" y="577"/>
                  <a:pt x="2216" y="572"/>
                  <a:pt x="2209" y="572"/>
                </a:cubicBezTo>
                <a:close/>
                <a:moveTo>
                  <a:pt x="2239" y="572"/>
                </a:moveTo>
                <a:cubicBezTo>
                  <a:pt x="2232" y="572"/>
                  <a:pt x="2226" y="577"/>
                  <a:pt x="2226" y="584"/>
                </a:cubicBezTo>
                <a:cubicBezTo>
                  <a:pt x="2226" y="591"/>
                  <a:pt x="2232" y="597"/>
                  <a:pt x="2239" y="597"/>
                </a:cubicBezTo>
                <a:cubicBezTo>
                  <a:pt x="2246" y="597"/>
                  <a:pt x="2251" y="591"/>
                  <a:pt x="2251" y="584"/>
                </a:cubicBezTo>
                <a:cubicBezTo>
                  <a:pt x="2251" y="577"/>
                  <a:pt x="2246" y="572"/>
                  <a:pt x="2239" y="572"/>
                </a:cubicBezTo>
                <a:close/>
                <a:moveTo>
                  <a:pt x="2268" y="572"/>
                </a:moveTo>
                <a:cubicBezTo>
                  <a:pt x="2261" y="572"/>
                  <a:pt x="2255" y="577"/>
                  <a:pt x="2255" y="584"/>
                </a:cubicBezTo>
                <a:cubicBezTo>
                  <a:pt x="2255" y="591"/>
                  <a:pt x="2261" y="597"/>
                  <a:pt x="2268" y="597"/>
                </a:cubicBezTo>
                <a:cubicBezTo>
                  <a:pt x="2275" y="597"/>
                  <a:pt x="2281" y="591"/>
                  <a:pt x="2281" y="584"/>
                </a:cubicBezTo>
                <a:cubicBezTo>
                  <a:pt x="2281" y="577"/>
                  <a:pt x="2275" y="572"/>
                  <a:pt x="2268" y="572"/>
                </a:cubicBezTo>
                <a:close/>
                <a:moveTo>
                  <a:pt x="2298" y="572"/>
                </a:moveTo>
                <a:cubicBezTo>
                  <a:pt x="2291" y="572"/>
                  <a:pt x="2285" y="577"/>
                  <a:pt x="2285" y="584"/>
                </a:cubicBezTo>
                <a:cubicBezTo>
                  <a:pt x="2285" y="591"/>
                  <a:pt x="2291" y="597"/>
                  <a:pt x="2298" y="597"/>
                </a:cubicBezTo>
                <a:cubicBezTo>
                  <a:pt x="2305" y="597"/>
                  <a:pt x="2311" y="591"/>
                  <a:pt x="2311" y="584"/>
                </a:cubicBezTo>
                <a:cubicBezTo>
                  <a:pt x="2311" y="577"/>
                  <a:pt x="2305" y="572"/>
                  <a:pt x="2298" y="572"/>
                </a:cubicBezTo>
                <a:close/>
                <a:moveTo>
                  <a:pt x="2328" y="572"/>
                </a:moveTo>
                <a:cubicBezTo>
                  <a:pt x="2321" y="572"/>
                  <a:pt x="2315" y="577"/>
                  <a:pt x="2315" y="584"/>
                </a:cubicBezTo>
                <a:cubicBezTo>
                  <a:pt x="2315" y="591"/>
                  <a:pt x="2321" y="597"/>
                  <a:pt x="2328" y="597"/>
                </a:cubicBezTo>
                <a:cubicBezTo>
                  <a:pt x="2335" y="597"/>
                  <a:pt x="2340" y="591"/>
                  <a:pt x="2340" y="584"/>
                </a:cubicBezTo>
                <a:cubicBezTo>
                  <a:pt x="2340" y="577"/>
                  <a:pt x="2335" y="572"/>
                  <a:pt x="2328" y="572"/>
                </a:cubicBezTo>
                <a:close/>
                <a:moveTo>
                  <a:pt x="2357" y="572"/>
                </a:moveTo>
                <a:cubicBezTo>
                  <a:pt x="2350" y="572"/>
                  <a:pt x="2345" y="577"/>
                  <a:pt x="2345" y="584"/>
                </a:cubicBezTo>
                <a:cubicBezTo>
                  <a:pt x="2345" y="591"/>
                  <a:pt x="2350" y="597"/>
                  <a:pt x="2357" y="597"/>
                </a:cubicBezTo>
                <a:cubicBezTo>
                  <a:pt x="2364" y="597"/>
                  <a:pt x="2370" y="591"/>
                  <a:pt x="2370" y="584"/>
                </a:cubicBezTo>
                <a:cubicBezTo>
                  <a:pt x="2370" y="577"/>
                  <a:pt x="2364" y="572"/>
                  <a:pt x="2357" y="572"/>
                </a:cubicBezTo>
                <a:close/>
                <a:moveTo>
                  <a:pt x="2387" y="572"/>
                </a:moveTo>
                <a:cubicBezTo>
                  <a:pt x="2380" y="572"/>
                  <a:pt x="2374" y="577"/>
                  <a:pt x="2374" y="584"/>
                </a:cubicBezTo>
                <a:cubicBezTo>
                  <a:pt x="2374" y="591"/>
                  <a:pt x="2380" y="597"/>
                  <a:pt x="2387" y="597"/>
                </a:cubicBezTo>
                <a:cubicBezTo>
                  <a:pt x="2394" y="597"/>
                  <a:pt x="2400" y="591"/>
                  <a:pt x="2400" y="584"/>
                </a:cubicBezTo>
                <a:cubicBezTo>
                  <a:pt x="2400" y="577"/>
                  <a:pt x="2394" y="572"/>
                  <a:pt x="2387" y="572"/>
                </a:cubicBezTo>
                <a:close/>
                <a:moveTo>
                  <a:pt x="2417" y="572"/>
                </a:moveTo>
                <a:cubicBezTo>
                  <a:pt x="2410" y="572"/>
                  <a:pt x="2404" y="577"/>
                  <a:pt x="2404" y="584"/>
                </a:cubicBezTo>
                <a:cubicBezTo>
                  <a:pt x="2404" y="591"/>
                  <a:pt x="2410" y="597"/>
                  <a:pt x="2417" y="597"/>
                </a:cubicBezTo>
                <a:cubicBezTo>
                  <a:pt x="2424" y="597"/>
                  <a:pt x="2429" y="591"/>
                  <a:pt x="2429" y="584"/>
                </a:cubicBezTo>
                <a:cubicBezTo>
                  <a:pt x="2429" y="577"/>
                  <a:pt x="2424" y="572"/>
                  <a:pt x="2417" y="572"/>
                </a:cubicBezTo>
                <a:close/>
                <a:moveTo>
                  <a:pt x="2446" y="572"/>
                </a:moveTo>
                <a:cubicBezTo>
                  <a:pt x="2439" y="572"/>
                  <a:pt x="2434" y="577"/>
                  <a:pt x="2434" y="584"/>
                </a:cubicBezTo>
                <a:cubicBezTo>
                  <a:pt x="2434" y="591"/>
                  <a:pt x="2439" y="597"/>
                  <a:pt x="2446" y="597"/>
                </a:cubicBezTo>
                <a:cubicBezTo>
                  <a:pt x="2453" y="597"/>
                  <a:pt x="2459" y="591"/>
                  <a:pt x="2459" y="584"/>
                </a:cubicBezTo>
                <a:cubicBezTo>
                  <a:pt x="2459" y="577"/>
                  <a:pt x="2453" y="572"/>
                  <a:pt x="2446" y="572"/>
                </a:cubicBezTo>
                <a:close/>
                <a:moveTo>
                  <a:pt x="2476" y="572"/>
                </a:moveTo>
                <a:cubicBezTo>
                  <a:pt x="2469" y="572"/>
                  <a:pt x="2463" y="577"/>
                  <a:pt x="2463" y="584"/>
                </a:cubicBezTo>
                <a:cubicBezTo>
                  <a:pt x="2463" y="591"/>
                  <a:pt x="2469" y="597"/>
                  <a:pt x="2476" y="597"/>
                </a:cubicBezTo>
                <a:cubicBezTo>
                  <a:pt x="2483" y="597"/>
                  <a:pt x="2489" y="591"/>
                  <a:pt x="2489" y="584"/>
                </a:cubicBezTo>
                <a:cubicBezTo>
                  <a:pt x="2489" y="577"/>
                  <a:pt x="2483" y="572"/>
                  <a:pt x="2476" y="572"/>
                </a:cubicBezTo>
                <a:close/>
                <a:moveTo>
                  <a:pt x="2506" y="572"/>
                </a:moveTo>
                <a:cubicBezTo>
                  <a:pt x="2499" y="572"/>
                  <a:pt x="2493" y="577"/>
                  <a:pt x="2493" y="584"/>
                </a:cubicBezTo>
                <a:cubicBezTo>
                  <a:pt x="2493" y="591"/>
                  <a:pt x="2499" y="597"/>
                  <a:pt x="2506" y="597"/>
                </a:cubicBezTo>
                <a:cubicBezTo>
                  <a:pt x="2513" y="597"/>
                  <a:pt x="2518" y="591"/>
                  <a:pt x="2518" y="584"/>
                </a:cubicBezTo>
                <a:cubicBezTo>
                  <a:pt x="2518" y="577"/>
                  <a:pt x="2513" y="572"/>
                  <a:pt x="2506" y="572"/>
                </a:cubicBezTo>
                <a:close/>
                <a:moveTo>
                  <a:pt x="2535" y="572"/>
                </a:moveTo>
                <a:cubicBezTo>
                  <a:pt x="2528" y="572"/>
                  <a:pt x="2523" y="577"/>
                  <a:pt x="2523" y="584"/>
                </a:cubicBezTo>
                <a:cubicBezTo>
                  <a:pt x="2523" y="591"/>
                  <a:pt x="2528" y="597"/>
                  <a:pt x="2535" y="597"/>
                </a:cubicBezTo>
                <a:cubicBezTo>
                  <a:pt x="2542" y="597"/>
                  <a:pt x="2548" y="591"/>
                  <a:pt x="2548" y="584"/>
                </a:cubicBezTo>
                <a:cubicBezTo>
                  <a:pt x="2548" y="577"/>
                  <a:pt x="2542" y="572"/>
                  <a:pt x="2535" y="572"/>
                </a:cubicBezTo>
                <a:close/>
                <a:moveTo>
                  <a:pt x="2565" y="572"/>
                </a:moveTo>
                <a:cubicBezTo>
                  <a:pt x="2558" y="572"/>
                  <a:pt x="2552" y="577"/>
                  <a:pt x="2552" y="584"/>
                </a:cubicBezTo>
                <a:cubicBezTo>
                  <a:pt x="2552" y="591"/>
                  <a:pt x="2558" y="597"/>
                  <a:pt x="2565" y="597"/>
                </a:cubicBezTo>
                <a:cubicBezTo>
                  <a:pt x="2572" y="597"/>
                  <a:pt x="2578" y="591"/>
                  <a:pt x="2578" y="584"/>
                </a:cubicBezTo>
                <a:cubicBezTo>
                  <a:pt x="2578" y="577"/>
                  <a:pt x="2572" y="572"/>
                  <a:pt x="2565" y="572"/>
                </a:cubicBezTo>
                <a:close/>
                <a:moveTo>
                  <a:pt x="2595" y="572"/>
                </a:moveTo>
                <a:cubicBezTo>
                  <a:pt x="2588" y="572"/>
                  <a:pt x="2582" y="577"/>
                  <a:pt x="2582" y="584"/>
                </a:cubicBezTo>
                <a:cubicBezTo>
                  <a:pt x="2582" y="591"/>
                  <a:pt x="2588" y="597"/>
                  <a:pt x="2595" y="597"/>
                </a:cubicBezTo>
                <a:cubicBezTo>
                  <a:pt x="2602" y="597"/>
                  <a:pt x="2607" y="591"/>
                  <a:pt x="2607" y="584"/>
                </a:cubicBezTo>
                <a:cubicBezTo>
                  <a:pt x="2607" y="577"/>
                  <a:pt x="2602" y="572"/>
                  <a:pt x="2595" y="572"/>
                </a:cubicBezTo>
                <a:close/>
                <a:moveTo>
                  <a:pt x="2684" y="572"/>
                </a:moveTo>
                <a:cubicBezTo>
                  <a:pt x="2677" y="572"/>
                  <a:pt x="2671" y="577"/>
                  <a:pt x="2671" y="584"/>
                </a:cubicBezTo>
                <a:cubicBezTo>
                  <a:pt x="2671" y="591"/>
                  <a:pt x="2677" y="597"/>
                  <a:pt x="2684" y="597"/>
                </a:cubicBezTo>
                <a:cubicBezTo>
                  <a:pt x="2691" y="597"/>
                  <a:pt x="2696" y="591"/>
                  <a:pt x="2696" y="584"/>
                </a:cubicBezTo>
                <a:cubicBezTo>
                  <a:pt x="2696" y="577"/>
                  <a:pt x="2691" y="572"/>
                  <a:pt x="2684" y="572"/>
                </a:cubicBezTo>
                <a:close/>
                <a:moveTo>
                  <a:pt x="458" y="602"/>
                </a:moveTo>
                <a:cubicBezTo>
                  <a:pt x="451" y="602"/>
                  <a:pt x="445" y="607"/>
                  <a:pt x="445" y="614"/>
                </a:cubicBezTo>
                <a:cubicBezTo>
                  <a:pt x="445" y="621"/>
                  <a:pt x="451" y="627"/>
                  <a:pt x="458" y="627"/>
                </a:cubicBezTo>
                <a:cubicBezTo>
                  <a:pt x="465" y="627"/>
                  <a:pt x="471" y="621"/>
                  <a:pt x="471" y="614"/>
                </a:cubicBezTo>
                <a:cubicBezTo>
                  <a:pt x="471" y="607"/>
                  <a:pt x="465" y="602"/>
                  <a:pt x="458" y="602"/>
                </a:cubicBezTo>
                <a:close/>
                <a:moveTo>
                  <a:pt x="517" y="602"/>
                </a:moveTo>
                <a:cubicBezTo>
                  <a:pt x="510" y="602"/>
                  <a:pt x="505" y="607"/>
                  <a:pt x="505" y="614"/>
                </a:cubicBezTo>
                <a:cubicBezTo>
                  <a:pt x="505" y="621"/>
                  <a:pt x="510" y="627"/>
                  <a:pt x="517" y="627"/>
                </a:cubicBezTo>
                <a:cubicBezTo>
                  <a:pt x="525" y="627"/>
                  <a:pt x="530" y="621"/>
                  <a:pt x="530" y="614"/>
                </a:cubicBezTo>
                <a:cubicBezTo>
                  <a:pt x="530" y="607"/>
                  <a:pt x="525" y="602"/>
                  <a:pt x="517" y="602"/>
                </a:cubicBezTo>
                <a:close/>
                <a:moveTo>
                  <a:pt x="547" y="602"/>
                </a:moveTo>
                <a:cubicBezTo>
                  <a:pt x="540" y="602"/>
                  <a:pt x="534" y="607"/>
                  <a:pt x="534" y="614"/>
                </a:cubicBezTo>
                <a:cubicBezTo>
                  <a:pt x="534" y="621"/>
                  <a:pt x="540" y="627"/>
                  <a:pt x="547" y="627"/>
                </a:cubicBezTo>
                <a:cubicBezTo>
                  <a:pt x="554" y="627"/>
                  <a:pt x="560" y="621"/>
                  <a:pt x="560" y="614"/>
                </a:cubicBezTo>
                <a:cubicBezTo>
                  <a:pt x="560" y="607"/>
                  <a:pt x="554" y="602"/>
                  <a:pt x="547" y="602"/>
                </a:cubicBezTo>
                <a:close/>
                <a:moveTo>
                  <a:pt x="577" y="602"/>
                </a:moveTo>
                <a:cubicBezTo>
                  <a:pt x="570" y="602"/>
                  <a:pt x="564" y="607"/>
                  <a:pt x="564" y="614"/>
                </a:cubicBezTo>
                <a:cubicBezTo>
                  <a:pt x="564" y="621"/>
                  <a:pt x="570" y="627"/>
                  <a:pt x="577" y="627"/>
                </a:cubicBezTo>
                <a:cubicBezTo>
                  <a:pt x="584" y="627"/>
                  <a:pt x="590" y="621"/>
                  <a:pt x="590" y="614"/>
                </a:cubicBezTo>
                <a:cubicBezTo>
                  <a:pt x="590" y="607"/>
                  <a:pt x="584" y="602"/>
                  <a:pt x="577" y="602"/>
                </a:cubicBezTo>
                <a:close/>
                <a:moveTo>
                  <a:pt x="755" y="602"/>
                </a:moveTo>
                <a:cubicBezTo>
                  <a:pt x="748" y="602"/>
                  <a:pt x="742" y="607"/>
                  <a:pt x="742" y="614"/>
                </a:cubicBezTo>
                <a:cubicBezTo>
                  <a:pt x="742" y="621"/>
                  <a:pt x="748" y="627"/>
                  <a:pt x="755" y="627"/>
                </a:cubicBezTo>
                <a:cubicBezTo>
                  <a:pt x="762" y="627"/>
                  <a:pt x="768" y="621"/>
                  <a:pt x="768" y="614"/>
                </a:cubicBezTo>
                <a:cubicBezTo>
                  <a:pt x="768" y="607"/>
                  <a:pt x="762" y="602"/>
                  <a:pt x="755" y="602"/>
                </a:cubicBezTo>
                <a:close/>
                <a:moveTo>
                  <a:pt x="785" y="602"/>
                </a:moveTo>
                <a:cubicBezTo>
                  <a:pt x="778" y="602"/>
                  <a:pt x="772" y="607"/>
                  <a:pt x="772" y="614"/>
                </a:cubicBezTo>
                <a:cubicBezTo>
                  <a:pt x="772" y="621"/>
                  <a:pt x="778" y="627"/>
                  <a:pt x="785" y="627"/>
                </a:cubicBezTo>
                <a:cubicBezTo>
                  <a:pt x="792" y="627"/>
                  <a:pt x="797" y="621"/>
                  <a:pt x="797" y="614"/>
                </a:cubicBezTo>
                <a:cubicBezTo>
                  <a:pt x="797" y="607"/>
                  <a:pt x="792" y="602"/>
                  <a:pt x="785" y="602"/>
                </a:cubicBezTo>
                <a:close/>
                <a:moveTo>
                  <a:pt x="1348" y="602"/>
                </a:moveTo>
                <a:cubicBezTo>
                  <a:pt x="1341" y="602"/>
                  <a:pt x="1336" y="607"/>
                  <a:pt x="1336" y="614"/>
                </a:cubicBezTo>
                <a:cubicBezTo>
                  <a:pt x="1336" y="621"/>
                  <a:pt x="1341" y="627"/>
                  <a:pt x="1348" y="627"/>
                </a:cubicBezTo>
                <a:cubicBezTo>
                  <a:pt x="1355" y="627"/>
                  <a:pt x="1361" y="621"/>
                  <a:pt x="1361" y="614"/>
                </a:cubicBezTo>
                <a:cubicBezTo>
                  <a:pt x="1361" y="607"/>
                  <a:pt x="1355" y="602"/>
                  <a:pt x="1348" y="602"/>
                </a:cubicBezTo>
                <a:close/>
                <a:moveTo>
                  <a:pt x="1378" y="602"/>
                </a:moveTo>
                <a:cubicBezTo>
                  <a:pt x="1371" y="602"/>
                  <a:pt x="1365" y="607"/>
                  <a:pt x="1365" y="614"/>
                </a:cubicBezTo>
                <a:cubicBezTo>
                  <a:pt x="1365" y="621"/>
                  <a:pt x="1371" y="627"/>
                  <a:pt x="1378" y="627"/>
                </a:cubicBezTo>
                <a:cubicBezTo>
                  <a:pt x="1385" y="627"/>
                  <a:pt x="1391" y="621"/>
                  <a:pt x="1391" y="614"/>
                </a:cubicBezTo>
                <a:cubicBezTo>
                  <a:pt x="1391" y="607"/>
                  <a:pt x="1385" y="602"/>
                  <a:pt x="1378" y="602"/>
                </a:cubicBezTo>
                <a:close/>
                <a:moveTo>
                  <a:pt x="1408" y="602"/>
                </a:moveTo>
                <a:cubicBezTo>
                  <a:pt x="1401" y="602"/>
                  <a:pt x="1395" y="607"/>
                  <a:pt x="1395" y="614"/>
                </a:cubicBezTo>
                <a:cubicBezTo>
                  <a:pt x="1395" y="621"/>
                  <a:pt x="1401" y="627"/>
                  <a:pt x="1408" y="627"/>
                </a:cubicBezTo>
                <a:cubicBezTo>
                  <a:pt x="1415" y="627"/>
                  <a:pt x="1421" y="621"/>
                  <a:pt x="1421" y="614"/>
                </a:cubicBezTo>
                <a:cubicBezTo>
                  <a:pt x="1421" y="607"/>
                  <a:pt x="1415" y="602"/>
                  <a:pt x="1408" y="602"/>
                </a:cubicBezTo>
                <a:close/>
                <a:moveTo>
                  <a:pt x="1437" y="602"/>
                </a:moveTo>
                <a:cubicBezTo>
                  <a:pt x="1430" y="602"/>
                  <a:pt x="1425" y="607"/>
                  <a:pt x="1425" y="614"/>
                </a:cubicBezTo>
                <a:cubicBezTo>
                  <a:pt x="1425" y="621"/>
                  <a:pt x="1430" y="627"/>
                  <a:pt x="1437" y="627"/>
                </a:cubicBezTo>
                <a:cubicBezTo>
                  <a:pt x="1444" y="627"/>
                  <a:pt x="1450" y="621"/>
                  <a:pt x="1450" y="614"/>
                </a:cubicBezTo>
                <a:cubicBezTo>
                  <a:pt x="1450" y="607"/>
                  <a:pt x="1444" y="602"/>
                  <a:pt x="1437" y="602"/>
                </a:cubicBezTo>
                <a:close/>
                <a:moveTo>
                  <a:pt x="1467" y="602"/>
                </a:moveTo>
                <a:cubicBezTo>
                  <a:pt x="1460" y="602"/>
                  <a:pt x="1454" y="607"/>
                  <a:pt x="1454" y="614"/>
                </a:cubicBezTo>
                <a:cubicBezTo>
                  <a:pt x="1454" y="621"/>
                  <a:pt x="1460" y="627"/>
                  <a:pt x="1467" y="627"/>
                </a:cubicBezTo>
                <a:cubicBezTo>
                  <a:pt x="1474" y="627"/>
                  <a:pt x="1480" y="621"/>
                  <a:pt x="1480" y="614"/>
                </a:cubicBezTo>
                <a:cubicBezTo>
                  <a:pt x="1480" y="607"/>
                  <a:pt x="1474" y="602"/>
                  <a:pt x="1467" y="602"/>
                </a:cubicBezTo>
                <a:close/>
                <a:moveTo>
                  <a:pt x="1497" y="602"/>
                </a:moveTo>
                <a:cubicBezTo>
                  <a:pt x="1490" y="602"/>
                  <a:pt x="1484" y="607"/>
                  <a:pt x="1484" y="614"/>
                </a:cubicBezTo>
                <a:cubicBezTo>
                  <a:pt x="1484" y="621"/>
                  <a:pt x="1490" y="627"/>
                  <a:pt x="1497" y="627"/>
                </a:cubicBezTo>
                <a:cubicBezTo>
                  <a:pt x="1504" y="627"/>
                  <a:pt x="1510" y="621"/>
                  <a:pt x="1510" y="614"/>
                </a:cubicBezTo>
                <a:cubicBezTo>
                  <a:pt x="1510" y="607"/>
                  <a:pt x="1504" y="602"/>
                  <a:pt x="1497" y="602"/>
                </a:cubicBezTo>
                <a:close/>
                <a:moveTo>
                  <a:pt x="1526" y="602"/>
                </a:moveTo>
                <a:cubicBezTo>
                  <a:pt x="1519" y="602"/>
                  <a:pt x="1514" y="607"/>
                  <a:pt x="1514" y="614"/>
                </a:cubicBezTo>
                <a:cubicBezTo>
                  <a:pt x="1514" y="621"/>
                  <a:pt x="1519" y="627"/>
                  <a:pt x="1526" y="627"/>
                </a:cubicBezTo>
                <a:cubicBezTo>
                  <a:pt x="1533" y="627"/>
                  <a:pt x="1539" y="621"/>
                  <a:pt x="1539" y="614"/>
                </a:cubicBezTo>
                <a:cubicBezTo>
                  <a:pt x="1539" y="607"/>
                  <a:pt x="1533" y="602"/>
                  <a:pt x="1526" y="602"/>
                </a:cubicBezTo>
                <a:close/>
                <a:moveTo>
                  <a:pt x="1556" y="602"/>
                </a:moveTo>
                <a:cubicBezTo>
                  <a:pt x="1549" y="602"/>
                  <a:pt x="1543" y="607"/>
                  <a:pt x="1543" y="614"/>
                </a:cubicBezTo>
                <a:cubicBezTo>
                  <a:pt x="1543" y="621"/>
                  <a:pt x="1549" y="627"/>
                  <a:pt x="1556" y="627"/>
                </a:cubicBezTo>
                <a:cubicBezTo>
                  <a:pt x="1563" y="627"/>
                  <a:pt x="1569" y="621"/>
                  <a:pt x="1569" y="614"/>
                </a:cubicBezTo>
                <a:cubicBezTo>
                  <a:pt x="1569" y="607"/>
                  <a:pt x="1563" y="602"/>
                  <a:pt x="1556" y="602"/>
                </a:cubicBezTo>
                <a:close/>
                <a:moveTo>
                  <a:pt x="1586" y="602"/>
                </a:moveTo>
                <a:cubicBezTo>
                  <a:pt x="1579" y="602"/>
                  <a:pt x="1573" y="607"/>
                  <a:pt x="1573" y="614"/>
                </a:cubicBezTo>
                <a:cubicBezTo>
                  <a:pt x="1573" y="621"/>
                  <a:pt x="1579" y="627"/>
                  <a:pt x="1586" y="627"/>
                </a:cubicBezTo>
                <a:cubicBezTo>
                  <a:pt x="1593" y="627"/>
                  <a:pt x="1599" y="621"/>
                  <a:pt x="1599" y="614"/>
                </a:cubicBezTo>
                <a:cubicBezTo>
                  <a:pt x="1599" y="607"/>
                  <a:pt x="1593" y="602"/>
                  <a:pt x="1586" y="602"/>
                </a:cubicBezTo>
                <a:close/>
                <a:moveTo>
                  <a:pt x="1615" y="602"/>
                </a:moveTo>
                <a:cubicBezTo>
                  <a:pt x="1608" y="602"/>
                  <a:pt x="1603" y="607"/>
                  <a:pt x="1603" y="614"/>
                </a:cubicBezTo>
                <a:cubicBezTo>
                  <a:pt x="1603" y="621"/>
                  <a:pt x="1608" y="627"/>
                  <a:pt x="1615" y="627"/>
                </a:cubicBezTo>
                <a:cubicBezTo>
                  <a:pt x="1623" y="627"/>
                  <a:pt x="1628" y="621"/>
                  <a:pt x="1628" y="614"/>
                </a:cubicBezTo>
                <a:cubicBezTo>
                  <a:pt x="1628" y="607"/>
                  <a:pt x="1623" y="602"/>
                  <a:pt x="1615" y="602"/>
                </a:cubicBezTo>
                <a:close/>
                <a:moveTo>
                  <a:pt x="1645" y="602"/>
                </a:moveTo>
                <a:cubicBezTo>
                  <a:pt x="1638" y="602"/>
                  <a:pt x="1632" y="607"/>
                  <a:pt x="1632" y="614"/>
                </a:cubicBezTo>
                <a:cubicBezTo>
                  <a:pt x="1632" y="621"/>
                  <a:pt x="1638" y="627"/>
                  <a:pt x="1645" y="627"/>
                </a:cubicBezTo>
                <a:cubicBezTo>
                  <a:pt x="1652" y="627"/>
                  <a:pt x="1658" y="621"/>
                  <a:pt x="1658" y="614"/>
                </a:cubicBezTo>
                <a:cubicBezTo>
                  <a:pt x="1658" y="607"/>
                  <a:pt x="1652" y="602"/>
                  <a:pt x="1645" y="602"/>
                </a:cubicBezTo>
                <a:close/>
                <a:moveTo>
                  <a:pt x="1675" y="602"/>
                </a:moveTo>
                <a:cubicBezTo>
                  <a:pt x="1668" y="602"/>
                  <a:pt x="1662" y="607"/>
                  <a:pt x="1662" y="614"/>
                </a:cubicBezTo>
                <a:cubicBezTo>
                  <a:pt x="1662" y="621"/>
                  <a:pt x="1668" y="627"/>
                  <a:pt x="1675" y="627"/>
                </a:cubicBezTo>
                <a:cubicBezTo>
                  <a:pt x="1682" y="627"/>
                  <a:pt x="1688" y="621"/>
                  <a:pt x="1688" y="614"/>
                </a:cubicBezTo>
                <a:cubicBezTo>
                  <a:pt x="1688" y="607"/>
                  <a:pt x="1682" y="602"/>
                  <a:pt x="1675" y="602"/>
                </a:cubicBezTo>
                <a:close/>
                <a:moveTo>
                  <a:pt x="1704" y="602"/>
                </a:moveTo>
                <a:cubicBezTo>
                  <a:pt x="1697" y="602"/>
                  <a:pt x="1692" y="607"/>
                  <a:pt x="1692" y="614"/>
                </a:cubicBezTo>
                <a:cubicBezTo>
                  <a:pt x="1692" y="621"/>
                  <a:pt x="1697" y="627"/>
                  <a:pt x="1704" y="627"/>
                </a:cubicBezTo>
                <a:cubicBezTo>
                  <a:pt x="1712" y="627"/>
                  <a:pt x="1717" y="621"/>
                  <a:pt x="1717" y="614"/>
                </a:cubicBezTo>
                <a:cubicBezTo>
                  <a:pt x="1717" y="607"/>
                  <a:pt x="1712" y="602"/>
                  <a:pt x="1704" y="602"/>
                </a:cubicBezTo>
                <a:close/>
                <a:moveTo>
                  <a:pt x="1734" y="602"/>
                </a:moveTo>
                <a:cubicBezTo>
                  <a:pt x="1727" y="602"/>
                  <a:pt x="1721" y="607"/>
                  <a:pt x="1721" y="614"/>
                </a:cubicBezTo>
                <a:cubicBezTo>
                  <a:pt x="1721" y="621"/>
                  <a:pt x="1727" y="627"/>
                  <a:pt x="1734" y="627"/>
                </a:cubicBezTo>
                <a:cubicBezTo>
                  <a:pt x="1741" y="627"/>
                  <a:pt x="1747" y="621"/>
                  <a:pt x="1747" y="614"/>
                </a:cubicBezTo>
                <a:cubicBezTo>
                  <a:pt x="1747" y="607"/>
                  <a:pt x="1741" y="602"/>
                  <a:pt x="1734" y="602"/>
                </a:cubicBezTo>
                <a:close/>
                <a:moveTo>
                  <a:pt x="1764" y="602"/>
                </a:moveTo>
                <a:cubicBezTo>
                  <a:pt x="1757" y="602"/>
                  <a:pt x="1751" y="607"/>
                  <a:pt x="1751" y="614"/>
                </a:cubicBezTo>
                <a:cubicBezTo>
                  <a:pt x="1751" y="621"/>
                  <a:pt x="1757" y="627"/>
                  <a:pt x="1764" y="627"/>
                </a:cubicBezTo>
                <a:cubicBezTo>
                  <a:pt x="1771" y="627"/>
                  <a:pt x="1777" y="621"/>
                  <a:pt x="1777" y="614"/>
                </a:cubicBezTo>
                <a:cubicBezTo>
                  <a:pt x="1777" y="607"/>
                  <a:pt x="1771" y="602"/>
                  <a:pt x="1764" y="602"/>
                </a:cubicBezTo>
                <a:close/>
                <a:moveTo>
                  <a:pt x="1793" y="602"/>
                </a:moveTo>
                <a:cubicBezTo>
                  <a:pt x="1786" y="602"/>
                  <a:pt x="1781" y="607"/>
                  <a:pt x="1781" y="614"/>
                </a:cubicBezTo>
                <a:cubicBezTo>
                  <a:pt x="1781" y="621"/>
                  <a:pt x="1786" y="627"/>
                  <a:pt x="1793" y="627"/>
                </a:cubicBezTo>
                <a:cubicBezTo>
                  <a:pt x="1801" y="627"/>
                  <a:pt x="1806" y="621"/>
                  <a:pt x="1806" y="614"/>
                </a:cubicBezTo>
                <a:cubicBezTo>
                  <a:pt x="1806" y="607"/>
                  <a:pt x="1801" y="602"/>
                  <a:pt x="1793" y="602"/>
                </a:cubicBezTo>
                <a:close/>
                <a:moveTo>
                  <a:pt x="1853" y="602"/>
                </a:moveTo>
                <a:cubicBezTo>
                  <a:pt x="1846" y="602"/>
                  <a:pt x="1840" y="607"/>
                  <a:pt x="1840" y="614"/>
                </a:cubicBezTo>
                <a:cubicBezTo>
                  <a:pt x="1840" y="621"/>
                  <a:pt x="1846" y="627"/>
                  <a:pt x="1853" y="627"/>
                </a:cubicBezTo>
                <a:cubicBezTo>
                  <a:pt x="1860" y="627"/>
                  <a:pt x="1866" y="621"/>
                  <a:pt x="1866" y="614"/>
                </a:cubicBezTo>
                <a:cubicBezTo>
                  <a:pt x="1866" y="607"/>
                  <a:pt x="1860" y="602"/>
                  <a:pt x="1853" y="602"/>
                </a:cubicBezTo>
                <a:close/>
                <a:moveTo>
                  <a:pt x="1883" y="602"/>
                </a:moveTo>
                <a:cubicBezTo>
                  <a:pt x="1875" y="602"/>
                  <a:pt x="1870" y="607"/>
                  <a:pt x="1870" y="614"/>
                </a:cubicBezTo>
                <a:cubicBezTo>
                  <a:pt x="1870" y="621"/>
                  <a:pt x="1875" y="627"/>
                  <a:pt x="1883" y="627"/>
                </a:cubicBezTo>
                <a:cubicBezTo>
                  <a:pt x="1890" y="627"/>
                  <a:pt x="1895" y="621"/>
                  <a:pt x="1895" y="614"/>
                </a:cubicBezTo>
                <a:cubicBezTo>
                  <a:pt x="1895" y="607"/>
                  <a:pt x="1890" y="602"/>
                  <a:pt x="1883" y="602"/>
                </a:cubicBezTo>
                <a:close/>
                <a:moveTo>
                  <a:pt x="1912" y="602"/>
                </a:moveTo>
                <a:cubicBezTo>
                  <a:pt x="1905" y="602"/>
                  <a:pt x="1899" y="607"/>
                  <a:pt x="1899" y="614"/>
                </a:cubicBezTo>
                <a:cubicBezTo>
                  <a:pt x="1899" y="621"/>
                  <a:pt x="1905" y="627"/>
                  <a:pt x="1912" y="627"/>
                </a:cubicBezTo>
                <a:cubicBezTo>
                  <a:pt x="1919" y="627"/>
                  <a:pt x="1925" y="621"/>
                  <a:pt x="1925" y="614"/>
                </a:cubicBezTo>
                <a:cubicBezTo>
                  <a:pt x="1925" y="607"/>
                  <a:pt x="1919" y="602"/>
                  <a:pt x="1912" y="602"/>
                </a:cubicBezTo>
                <a:close/>
                <a:moveTo>
                  <a:pt x="1942" y="602"/>
                </a:moveTo>
                <a:cubicBezTo>
                  <a:pt x="1935" y="602"/>
                  <a:pt x="1929" y="607"/>
                  <a:pt x="1929" y="614"/>
                </a:cubicBezTo>
                <a:cubicBezTo>
                  <a:pt x="1929" y="621"/>
                  <a:pt x="1935" y="627"/>
                  <a:pt x="1942" y="627"/>
                </a:cubicBezTo>
                <a:cubicBezTo>
                  <a:pt x="1949" y="627"/>
                  <a:pt x="1955" y="621"/>
                  <a:pt x="1955" y="614"/>
                </a:cubicBezTo>
                <a:cubicBezTo>
                  <a:pt x="1955" y="607"/>
                  <a:pt x="1949" y="602"/>
                  <a:pt x="1942" y="602"/>
                </a:cubicBezTo>
                <a:close/>
                <a:moveTo>
                  <a:pt x="2001" y="602"/>
                </a:moveTo>
                <a:cubicBezTo>
                  <a:pt x="1994" y="602"/>
                  <a:pt x="1988" y="607"/>
                  <a:pt x="1988" y="614"/>
                </a:cubicBezTo>
                <a:cubicBezTo>
                  <a:pt x="1988" y="621"/>
                  <a:pt x="1994" y="627"/>
                  <a:pt x="2001" y="627"/>
                </a:cubicBezTo>
                <a:cubicBezTo>
                  <a:pt x="2008" y="627"/>
                  <a:pt x="2014" y="621"/>
                  <a:pt x="2014" y="614"/>
                </a:cubicBezTo>
                <a:cubicBezTo>
                  <a:pt x="2014" y="607"/>
                  <a:pt x="2008" y="602"/>
                  <a:pt x="2001" y="602"/>
                </a:cubicBezTo>
                <a:close/>
                <a:moveTo>
                  <a:pt x="2061" y="602"/>
                </a:moveTo>
                <a:cubicBezTo>
                  <a:pt x="2053" y="602"/>
                  <a:pt x="2048" y="607"/>
                  <a:pt x="2048" y="614"/>
                </a:cubicBezTo>
                <a:cubicBezTo>
                  <a:pt x="2048" y="621"/>
                  <a:pt x="2053" y="627"/>
                  <a:pt x="2061" y="627"/>
                </a:cubicBezTo>
                <a:cubicBezTo>
                  <a:pt x="2068" y="627"/>
                  <a:pt x="2073" y="621"/>
                  <a:pt x="2073" y="614"/>
                </a:cubicBezTo>
                <a:cubicBezTo>
                  <a:pt x="2073" y="607"/>
                  <a:pt x="2068" y="602"/>
                  <a:pt x="2061" y="602"/>
                </a:cubicBezTo>
                <a:close/>
                <a:moveTo>
                  <a:pt x="2090" y="602"/>
                </a:moveTo>
                <a:cubicBezTo>
                  <a:pt x="2083" y="602"/>
                  <a:pt x="2077" y="607"/>
                  <a:pt x="2077" y="614"/>
                </a:cubicBezTo>
                <a:cubicBezTo>
                  <a:pt x="2077" y="621"/>
                  <a:pt x="2083" y="627"/>
                  <a:pt x="2090" y="627"/>
                </a:cubicBezTo>
                <a:cubicBezTo>
                  <a:pt x="2097" y="627"/>
                  <a:pt x="2103" y="621"/>
                  <a:pt x="2103" y="614"/>
                </a:cubicBezTo>
                <a:cubicBezTo>
                  <a:pt x="2103" y="607"/>
                  <a:pt x="2097" y="602"/>
                  <a:pt x="2090" y="602"/>
                </a:cubicBezTo>
                <a:close/>
                <a:moveTo>
                  <a:pt x="2120" y="602"/>
                </a:moveTo>
                <a:cubicBezTo>
                  <a:pt x="2113" y="602"/>
                  <a:pt x="2107" y="607"/>
                  <a:pt x="2107" y="614"/>
                </a:cubicBezTo>
                <a:cubicBezTo>
                  <a:pt x="2107" y="621"/>
                  <a:pt x="2113" y="627"/>
                  <a:pt x="2120" y="627"/>
                </a:cubicBezTo>
                <a:cubicBezTo>
                  <a:pt x="2127" y="627"/>
                  <a:pt x="2133" y="621"/>
                  <a:pt x="2133" y="614"/>
                </a:cubicBezTo>
                <a:cubicBezTo>
                  <a:pt x="2133" y="607"/>
                  <a:pt x="2127" y="602"/>
                  <a:pt x="2120" y="602"/>
                </a:cubicBezTo>
                <a:close/>
                <a:moveTo>
                  <a:pt x="2150" y="602"/>
                </a:moveTo>
                <a:cubicBezTo>
                  <a:pt x="2143" y="602"/>
                  <a:pt x="2137" y="607"/>
                  <a:pt x="2137" y="614"/>
                </a:cubicBezTo>
                <a:cubicBezTo>
                  <a:pt x="2137" y="621"/>
                  <a:pt x="2143" y="627"/>
                  <a:pt x="2150" y="627"/>
                </a:cubicBezTo>
                <a:cubicBezTo>
                  <a:pt x="2157" y="627"/>
                  <a:pt x="2162" y="621"/>
                  <a:pt x="2162" y="614"/>
                </a:cubicBezTo>
                <a:cubicBezTo>
                  <a:pt x="2162" y="607"/>
                  <a:pt x="2157" y="602"/>
                  <a:pt x="2150" y="602"/>
                </a:cubicBezTo>
                <a:close/>
                <a:moveTo>
                  <a:pt x="2179" y="602"/>
                </a:moveTo>
                <a:cubicBezTo>
                  <a:pt x="2172" y="602"/>
                  <a:pt x="2166" y="607"/>
                  <a:pt x="2166" y="614"/>
                </a:cubicBezTo>
                <a:cubicBezTo>
                  <a:pt x="2166" y="621"/>
                  <a:pt x="2172" y="627"/>
                  <a:pt x="2179" y="627"/>
                </a:cubicBezTo>
                <a:cubicBezTo>
                  <a:pt x="2186" y="627"/>
                  <a:pt x="2192" y="621"/>
                  <a:pt x="2192" y="614"/>
                </a:cubicBezTo>
                <a:cubicBezTo>
                  <a:pt x="2192" y="607"/>
                  <a:pt x="2186" y="602"/>
                  <a:pt x="2179" y="602"/>
                </a:cubicBezTo>
                <a:close/>
                <a:moveTo>
                  <a:pt x="2209" y="602"/>
                </a:moveTo>
                <a:cubicBezTo>
                  <a:pt x="2202" y="602"/>
                  <a:pt x="2196" y="607"/>
                  <a:pt x="2196" y="614"/>
                </a:cubicBezTo>
                <a:cubicBezTo>
                  <a:pt x="2196" y="621"/>
                  <a:pt x="2202" y="627"/>
                  <a:pt x="2209" y="627"/>
                </a:cubicBezTo>
                <a:cubicBezTo>
                  <a:pt x="2216" y="627"/>
                  <a:pt x="2222" y="621"/>
                  <a:pt x="2222" y="614"/>
                </a:cubicBezTo>
                <a:cubicBezTo>
                  <a:pt x="2222" y="607"/>
                  <a:pt x="2216" y="602"/>
                  <a:pt x="2209" y="602"/>
                </a:cubicBezTo>
                <a:close/>
                <a:moveTo>
                  <a:pt x="2239" y="602"/>
                </a:moveTo>
                <a:cubicBezTo>
                  <a:pt x="2232" y="602"/>
                  <a:pt x="2226" y="607"/>
                  <a:pt x="2226" y="614"/>
                </a:cubicBezTo>
                <a:cubicBezTo>
                  <a:pt x="2226" y="621"/>
                  <a:pt x="2232" y="627"/>
                  <a:pt x="2239" y="627"/>
                </a:cubicBezTo>
                <a:cubicBezTo>
                  <a:pt x="2246" y="627"/>
                  <a:pt x="2251" y="621"/>
                  <a:pt x="2251" y="614"/>
                </a:cubicBezTo>
                <a:cubicBezTo>
                  <a:pt x="2251" y="607"/>
                  <a:pt x="2246" y="602"/>
                  <a:pt x="2239" y="602"/>
                </a:cubicBezTo>
                <a:close/>
                <a:moveTo>
                  <a:pt x="2268" y="602"/>
                </a:moveTo>
                <a:cubicBezTo>
                  <a:pt x="2261" y="602"/>
                  <a:pt x="2255" y="607"/>
                  <a:pt x="2255" y="614"/>
                </a:cubicBezTo>
                <a:cubicBezTo>
                  <a:pt x="2255" y="621"/>
                  <a:pt x="2261" y="627"/>
                  <a:pt x="2268" y="627"/>
                </a:cubicBezTo>
                <a:cubicBezTo>
                  <a:pt x="2275" y="627"/>
                  <a:pt x="2281" y="621"/>
                  <a:pt x="2281" y="614"/>
                </a:cubicBezTo>
                <a:cubicBezTo>
                  <a:pt x="2281" y="607"/>
                  <a:pt x="2275" y="602"/>
                  <a:pt x="2268" y="602"/>
                </a:cubicBezTo>
                <a:close/>
                <a:moveTo>
                  <a:pt x="2298" y="602"/>
                </a:moveTo>
                <a:cubicBezTo>
                  <a:pt x="2291" y="602"/>
                  <a:pt x="2285" y="607"/>
                  <a:pt x="2285" y="614"/>
                </a:cubicBezTo>
                <a:cubicBezTo>
                  <a:pt x="2285" y="621"/>
                  <a:pt x="2291" y="627"/>
                  <a:pt x="2298" y="627"/>
                </a:cubicBezTo>
                <a:cubicBezTo>
                  <a:pt x="2305" y="627"/>
                  <a:pt x="2311" y="621"/>
                  <a:pt x="2311" y="614"/>
                </a:cubicBezTo>
                <a:cubicBezTo>
                  <a:pt x="2311" y="607"/>
                  <a:pt x="2305" y="602"/>
                  <a:pt x="2298" y="602"/>
                </a:cubicBezTo>
                <a:close/>
                <a:moveTo>
                  <a:pt x="2328" y="602"/>
                </a:moveTo>
                <a:cubicBezTo>
                  <a:pt x="2321" y="602"/>
                  <a:pt x="2315" y="607"/>
                  <a:pt x="2315" y="614"/>
                </a:cubicBezTo>
                <a:cubicBezTo>
                  <a:pt x="2315" y="621"/>
                  <a:pt x="2321" y="627"/>
                  <a:pt x="2328" y="627"/>
                </a:cubicBezTo>
                <a:cubicBezTo>
                  <a:pt x="2335" y="627"/>
                  <a:pt x="2340" y="621"/>
                  <a:pt x="2340" y="614"/>
                </a:cubicBezTo>
                <a:cubicBezTo>
                  <a:pt x="2340" y="607"/>
                  <a:pt x="2335" y="602"/>
                  <a:pt x="2328" y="602"/>
                </a:cubicBezTo>
                <a:close/>
                <a:moveTo>
                  <a:pt x="2357" y="602"/>
                </a:moveTo>
                <a:cubicBezTo>
                  <a:pt x="2350" y="602"/>
                  <a:pt x="2345" y="607"/>
                  <a:pt x="2345" y="614"/>
                </a:cubicBezTo>
                <a:cubicBezTo>
                  <a:pt x="2345" y="621"/>
                  <a:pt x="2350" y="627"/>
                  <a:pt x="2357" y="627"/>
                </a:cubicBezTo>
                <a:cubicBezTo>
                  <a:pt x="2364" y="627"/>
                  <a:pt x="2370" y="621"/>
                  <a:pt x="2370" y="614"/>
                </a:cubicBezTo>
                <a:cubicBezTo>
                  <a:pt x="2370" y="607"/>
                  <a:pt x="2364" y="602"/>
                  <a:pt x="2357" y="602"/>
                </a:cubicBezTo>
                <a:close/>
                <a:moveTo>
                  <a:pt x="2387" y="602"/>
                </a:moveTo>
                <a:cubicBezTo>
                  <a:pt x="2380" y="602"/>
                  <a:pt x="2374" y="607"/>
                  <a:pt x="2374" y="614"/>
                </a:cubicBezTo>
                <a:cubicBezTo>
                  <a:pt x="2374" y="621"/>
                  <a:pt x="2380" y="627"/>
                  <a:pt x="2387" y="627"/>
                </a:cubicBezTo>
                <a:cubicBezTo>
                  <a:pt x="2394" y="627"/>
                  <a:pt x="2400" y="621"/>
                  <a:pt x="2400" y="614"/>
                </a:cubicBezTo>
                <a:cubicBezTo>
                  <a:pt x="2400" y="607"/>
                  <a:pt x="2394" y="602"/>
                  <a:pt x="2387" y="602"/>
                </a:cubicBezTo>
                <a:close/>
                <a:moveTo>
                  <a:pt x="2417" y="602"/>
                </a:moveTo>
                <a:cubicBezTo>
                  <a:pt x="2410" y="602"/>
                  <a:pt x="2404" y="607"/>
                  <a:pt x="2404" y="614"/>
                </a:cubicBezTo>
                <a:cubicBezTo>
                  <a:pt x="2404" y="621"/>
                  <a:pt x="2410" y="627"/>
                  <a:pt x="2417" y="627"/>
                </a:cubicBezTo>
                <a:cubicBezTo>
                  <a:pt x="2424" y="627"/>
                  <a:pt x="2429" y="621"/>
                  <a:pt x="2429" y="614"/>
                </a:cubicBezTo>
                <a:cubicBezTo>
                  <a:pt x="2429" y="607"/>
                  <a:pt x="2424" y="602"/>
                  <a:pt x="2417" y="602"/>
                </a:cubicBezTo>
                <a:close/>
                <a:moveTo>
                  <a:pt x="2446" y="602"/>
                </a:moveTo>
                <a:cubicBezTo>
                  <a:pt x="2439" y="602"/>
                  <a:pt x="2434" y="607"/>
                  <a:pt x="2434" y="614"/>
                </a:cubicBezTo>
                <a:cubicBezTo>
                  <a:pt x="2434" y="621"/>
                  <a:pt x="2439" y="627"/>
                  <a:pt x="2446" y="627"/>
                </a:cubicBezTo>
                <a:cubicBezTo>
                  <a:pt x="2453" y="627"/>
                  <a:pt x="2459" y="621"/>
                  <a:pt x="2459" y="614"/>
                </a:cubicBezTo>
                <a:cubicBezTo>
                  <a:pt x="2459" y="607"/>
                  <a:pt x="2453" y="602"/>
                  <a:pt x="2446" y="602"/>
                </a:cubicBezTo>
                <a:close/>
                <a:moveTo>
                  <a:pt x="2476" y="602"/>
                </a:moveTo>
                <a:cubicBezTo>
                  <a:pt x="2469" y="602"/>
                  <a:pt x="2463" y="607"/>
                  <a:pt x="2463" y="614"/>
                </a:cubicBezTo>
                <a:cubicBezTo>
                  <a:pt x="2463" y="621"/>
                  <a:pt x="2469" y="627"/>
                  <a:pt x="2476" y="627"/>
                </a:cubicBezTo>
                <a:cubicBezTo>
                  <a:pt x="2483" y="627"/>
                  <a:pt x="2489" y="621"/>
                  <a:pt x="2489" y="614"/>
                </a:cubicBezTo>
                <a:cubicBezTo>
                  <a:pt x="2489" y="607"/>
                  <a:pt x="2483" y="602"/>
                  <a:pt x="2476" y="602"/>
                </a:cubicBezTo>
                <a:close/>
                <a:moveTo>
                  <a:pt x="2506" y="602"/>
                </a:moveTo>
                <a:cubicBezTo>
                  <a:pt x="2499" y="602"/>
                  <a:pt x="2493" y="607"/>
                  <a:pt x="2493" y="614"/>
                </a:cubicBezTo>
                <a:cubicBezTo>
                  <a:pt x="2493" y="621"/>
                  <a:pt x="2499" y="627"/>
                  <a:pt x="2506" y="627"/>
                </a:cubicBezTo>
                <a:cubicBezTo>
                  <a:pt x="2513" y="627"/>
                  <a:pt x="2518" y="621"/>
                  <a:pt x="2518" y="614"/>
                </a:cubicBezTo>
                <a:cubicBezTo>
                  <a:pt x="2518" y="607"/>
                  <a:pt x="2513" y="602"/>
                  <a:pt x="2506" y="602"/>
                </a:cubicBezTo>
                <a:close/>
                <a:moveTo>
                  <a:pt x="2535" y="602"/>
                </a:moveTo>
                <a:cubicBezTo>
                  <a:pt x="2528" y="602"/>
                  <a:pt x="2523" y="607"/>
                  <a:pt x="2523" y="614"/>
                </a:cubicBezTo>
                <a:cubicBezTo>
                  <a:pt x="2523" y="621"/>
                  <a:pt x="2528" y="627"/>
                  <a:pt x="2535" y="627"/>
                </a:cubicBezTo>
                <a:cubicBezTo>
                  <a:pt x="2542" y="627"/>
                  <a:pt x="2548" y="621"/>
                  <a:pt x="2548" y="614"/>
                </a:cubicBezTo>
                <a:cubicBezTo>
                  <a:pt x="2548" y="607"/>
                  <a:pt x="2542" y="602"/>
                  <a:pt x="2535" y="602"/>
                </a:cubicBezTo>
                <a:close/>
                <a:moveTo>
                  <a:pt x="2565" y="602"/>
                </a:moveTo>
                <a:cubicBezTo>
                  <a:pt x="2558" y="602"/>
                  <a:pt x="2552" y="607"/>
                  <a:pt x="2552" y="614"/>
                </a:cubicBezTo>
                <a:cubicBezTo>
                  <a:pt x="2552" y="621"/>
                  <a:pt x="2558" y="627"/>
                  <a:pt x="2565" y="627"/>
                </a:cubicBezTo>
                <a:cubicBezTo>
                  <a:pt x="2572" y="627"/>
                  <a:pt x="2578" y="621"/>
                  <a:pt x="2578" y="614"/>
                </a:cubicBezTo>
                <a:cubicBezTo>
                  <a:pt x="2578" y="607"/>
                  <a:pt x="2572" y="602"/>
                  <a:pt x="2565" y="602"/>
                </a:cubicBezTo>
                <a:close/>
                <a:moveTo>
                  <a:pt x="2595" y="602"/>
                </a:moveTo>
                <a:cubicBezTo>
                  <a:pt x="2588" y="602"/>
                  <a:pt x="2582" y="607"/>
                  <a:pt x="2582" y="614"/>
                </a:cubicBezTo>
                <a:cubicBezTo>
                  <a:pt x="2582" y="621"/>
                  <a:pt x="2588" y="627"/>
                  <a:pt x="2595" y="627"/>
                </a:cubicBezTo>
                <a:cubicBezTo>
                  <a:pt x="2602" y="627"/>
                  <a:pt x="2607" y="621"/>
                  <a:pt x="2607" y="614"/>
                </a:cubicBezTo>
                <a:cubicBezTo>
                  <a:pt x="2607" y="607"/>
                  <a:pt x="2602" y="602"/>
                  <a:pt x="2595" y="602"/>
                </a:cubicBezTo>
                <a:close/>
                <a:moveTo>
                  <a:pt x="2624" y="602"/>
                </a:moveTo>
                <a:cubicBezTo>
                  <a:pt x="2617" y="602"/>
                  <a:pt x="2612" y="607"/>
                  <a:pt x="2612" y="614"/>
                </a:cubicBezTo>
                <a:cubicBezTo>
                  <a:pt x="2612" y="621"/>
                  <a:pt x="2617" y="627"/>
                  <a:pt x="2624" y="627"/>
                </a:cubicBezTo>
                <a:cubicBezTo>
                  <a:pt x="2631" y="627"/>
                  <a:pt x="2637" y="621"/>
                  <a:pt x="2637" y="614"/>
                </a:cubicBezTo>
                <a:cubicBezTo>
                  <a:pt x="2637" y="607"/>
                  <a:pt x="2631" y="602"/>
                  <a:pt x="2624" y="602"/>
                </a:cubicBezTo>
                <a:close/>
                <a:moveTo>
                  <a:pt x="458" y="632"/>
                </a:moveTo>
                <a:cubicBezTo>
                  <a:pt x="451" y="632"/>
                  <a:pt x="445" y="637"/>
                  <a:pt x="445" y="644"/>
                </a:cubicBezTo>
                <a:cubicBezTo>
                  <a:pt x="445" y="651"/>
                  <a:pt x="451" y="657"/>
                  <a:pt x="458" y="657"/>
                </a:cubicBezTo>
                <a:cubicBezTo>
                  <a:pt x="465" y="657"/>
                  <a:pt x="471" y="651"/>
                  <a:pt x="471" y="644"/>
                </a:cubicBezTo>
                <a:cubicBezTo>
                  <a:pt x="471" y="637"/>
                  <a:pt x="465" y="632"/>
                  <a:pt x="458" y="632"/>
                </a:cubicBezTo>
                <a:close/>
                <a:moveTo>
                  <a:pt x="517" y="632"/>
                </a:moveTo>
                <a:cubicBezTo>
                  <a:pt x="510" y="632"/>
                  <a:pt x="505" y="637"/>
                  <a:pt x="505" y="644"/>
                </a:cubicBezTo>
                <a:cubicBezTo>
                  <a:pt x="505" y="651"/>
                  <a:pt x="510" y="657"/>
                  <a:pt x="517" y="657"/>
                </a:cubicBezTo>
                <a:cubicBezTo>
                  <a:pt x="525" y="657"/>
                  <a:pt x="530" y="651"/>
                  <a:pt x="530" y="644"/>
                </a:cubicBezTo>
                <a:cubicBezTo>
                  <a:pt x="530" y="637"/>
                  <a:pt x="525" y="632"/>
                  <a:pt x="517" y="632"/>
                </a:cubicBezTo>
                <a:close/>
                <a:moveTo>
                  <a:pt x="547" y="632"/>
                </a:moveTo>
                <a:cubicBezTo>
                  <a:pt x="540" y="632"/>
                  <a:pt x="534" y="637"/>
                  <a:pt x="534" y="644"/>
                </a:cubicBezTo>
                <a:cubicBezTo>
                  <a:pt x="534" y="651"/>
                  <a:pt x="540" y="657"/>
                  <a:pt x="547" y="657"/>
                </a:cubicBezTo>
                <a:cubicBezTo>
                  <a:pt x="554" y="657"/>
                  <a:pt x="560" y="651"/>
                  <a:pt x="560" y="644"/>
                </a:cubicBezTo>
                <a:cubicBezTo>
                  <a:pt x="560" y="637"/>
                  <a:pt x="554" y="632"/>
                  <a:pt x="547" y="632"/>
                </a:cubicBezTo>
                <a:close/>
                <a:moveTo>
                  <a:pt x="577" y="632"/>
                </a:moveTo>
                <a:cubicBezTo>
                  <a:pt x="570" y="632"/>
                  <a:pt x="564" y="637"/>
                  <a:pt x="564" y="644"/>
                </a:cubicBezTo>
                <a:cubicBezTo>
                  <a:pt x="564" y="651"/>
                  <a:pt x="570" y="657"/>
                  <a:pt x="577" y="657"/>
                </a:cubicBezTo>
                <a:cubicBezTo>
                  <a:pt x="584" y="657"/>
                  <a:pt x="590" y="651"/>
                  <a:pt x="590" y="644"/>
                </a:cubicBezTo>
                <a:cubicBezTo>
                  <a:pt x="590" y="637"/>
                  <a:pt x="584" y="632"/>
                  <a:pt x="577" y="632"/>
                </a:cubicBezTo>
                <a:close/>
                <a:moveTo>
                  <a:pt x="666" y="632"/>
                </a:moveTo>
                <a:cubicBezTo>
                  <a:pt x="659" y="632"/>
                  <a:pt x="653" y="637"/>
                  <a:pt x="653" y="644"/>
                </a:cubicBezTo>
                <a:cubicBezTo>
                  <a:pt x="653" y="651"/>
                  <a:pt x="659" y="657"/>
                  <a:pt x="666" y="657"/>
                </a:cubicBezTo>
                <a:cubicBezTo>
                  <a:pt x="673" y="657"/>
                  <a:pt x="679" y="651"/>
                  <a:pt x="679" y="644"/>
                </a:cubicBezTo>
                <a:cubicBezTo>
                  <a:pt x="679" y="637"/>
                  <a:pt x="673" y="632"/>
                  <a:pt x="666" y="632"/>
                </a:cubicBezTo>
                <a:close/>
                <a:moveTo>
                  <a:pt x="696" y="632"/>
                </a:moveTo>
                <a:cubicBezTo>
                  <a:pt x="688" y="632"/>
                  <a:pt x="683" y="637"/>
                  <a:pt x="683" y="644"/>
                </a:cubicBezTo>
                <a:cubicBezTo>
                  <a:pt x="683" y="651"/>
                  <a:pt x="688" y="657"/>
                  <a:pt x="696" y="657"/>
                </a:cubicBezTo>
                <a:cubicBezTo>
                  <a:pt x="703" y="657"/>
                  <a:pt x="708" y="651"/>
                  <a:pt x="708" y="644"/>
                </a:cubicBezTo>
                <a:cubicBezTo>
                  <a:pt x="708" y="637"/>
                  <a:pt x="703" y="632"/>
                  <a:pt x="696" y="632"/>
                </a:cubicBezTo>
                <a:close/>
                <a:moveTo>
                  <a:pt x="725" y="632"/>
                </a:moveTo>
                <a:cubicBezTo>
                  <a:pt x="718" y="632"/>
                  <a:pt x="712" y="637"/>
                  <a:pt x="712" y="644"/>
                </a:cubicBezTo>
                <a:cubicBezTo>
                  <a:pt x="712" y="651"/>
                  <a:pt x="718" y="657"/>
                  <a:pt x="725" y="657"/>
                </a:cubicBezTo>
                <a:cubicBezTo>
                  <a:pt x="732" y="657"/>
                  <a:pt x="738" y="651"/>
                  <a:pt x="738" y="644"/>
                </a:cubicBezTo>
                <a:cubicBezTo>
                  <a:pt x="738" y="637"/>
                  <a:pt x="732" y="632"/>
                  <a:pt x="725" y="632"/>
                </a:cubicBezTo>
                <a:close/>
                <a:moveTo>
                  <a:pt x="755" y="632"/>
                </a:moveTo>
                <a:cubicBezTo>
                  <a:pt x="748" y="632"/>
                  <a:pt x="742" y="637"/>
                  <a:pt x="742" y="644"/>
                </a:cubicBezTo>
                <a:cubicBezTo>
                  <a:pt x="742" y="651"/>
                  <a:pt x="748" y="657"/>
                  <a:pt x="755" y="657"/>
                </a:cubicBezTo>
                <a:cubicBezTo>
                  <a:pt x="762" y="657"/>
                  <a:pt x="768" y="651"/>
                  <a:pt x="768" y="644"/>
                </a:cubicBezTo>
                <a:cubicBezTo>
                  <a:pt x="768" y="637"/>
                  <a:pt x="762" y="632"/>
                  <a:pt x="755" y="632"/>
                </a:cubicBezTo>
                <a:close/>
                <a:moveTo>
                  <a:pt x="785" y="632"/>
                </a:moveTo>
                <a:cubicBezTo>
                  <a:pt x="778" y="632"/>
                  <a:pt x="772" y="637"/>
                  <a:pt x="772" y="644"/>
                </a:cubicBezTo>
                <a:cubicBezTo>
                  <a:pt x="772" y="651"/>
                  <a:pt x="778" y="657"/>
                  <a:pt x="785" y="657"/>
                </a:cubicBezTo>
                <a:cubicBezTo>
                  <a:pt x="792" y="657"/>
                  <a:pt x="797" y="651"/>
                  <a:pt x="797" y="644"/>
                </a:cubicBezTo>
                <a:cubicBezTo>
                  <a:pt x="797" y="637"/>
                  <a:pt x="792" y="632"/>
                  <a:pt x="785" y="632"/>
                </a:cubicBezTo>
                <a:close/>
                <a:moveTo>
                  <a:pt x="1348" y="632"/>
                </a:moveTo>
                <a:cubicBezTo>
                  <a:pt x="1341" y="632"/>
                  <a:pt x="1336" y="637"/>
                  <a:pt x="1336" y="644"/>
                </a:cubicBezTo>
                <a:cubicBezTo>
                  <a:pt x="1336" y="651"/>
                  <a:pt x="1341" y="657"/>
                  <a:pt x="1348" y="657"/>
                </a:cubicBezTo>
                <a:cubicBezTo>
                  <a:pt x="1355" y="657"/>
                  <a:pt x="1361" y="651"/>
                  <a:pt x="1361" y="644"/>
                </a:cubicBezTo>
                <a:cubicBezTo>
                  <a:pt x="1361" y="637"/>
                  <a:pt x="1355" y="632"/>
                  <a:pt x="1348" y="632"/>
                </a:cubicBezTo>
                <a:close/>
                <a:moveTo>
                  <a:pt x="1378" y="632"/>
                </a:moveTo>
                <a:cubicBezTo>
                  <a:pt x="1371" y="632"/>
                  <a:pt x="1365" y="637"/>
                  <a:pt x="1365" y="644"/>
                </a:cubicBezTo>
                <a:cubicBezTo>
                  <a:pt x="1365" y="651"/>
                  <a:pt x="1371" y="657"/>
                  <a:pt x="1378" y="657"/>
                </a:cubicBezTo>
                <a:cubicBezTo>
                  <a:pt x="1385" y="657"/>
                  <a:pt x="1391" y="651"/>
                  <a:pt x="1391" y="644"/>
                </a:cubicBezTo>
                <a:cubicBezTo>
                  <a:pt x="1391" y="637"/>
                  <a:pt x="1385" y="632"/>
                  <a:pt x="1378" y="632"/>
                </a:cubicBezTo>
                <a:close/>
                <a:moveTo>
                  <a:pt x="1408" y="632"/>
                </a:moveTo>
                <a:cubicBezTo>
                  <a:pt x="1401" y="632"/>
                  <a:pt x="1395" y="637"/>
                  <a:pt x="1395" y="644"/>
                </a:cubicBezTo>
                <a:cubicBezTo>
                  <a:pt x="1395" y="651"/>
                  <a:pt x="1401" y="657"/>
                  <a:pt x="1408" y="657"/>
                </a:cubicBezTo>
                <a:cubicBezTo>
                  <a:pt x="1415" y="657"/>
                  <a:pt x="1421" y="651"/>
                  <a:pt x="1421" y="644"/>
                </a:cubicBezTo>
                <a:cubicBezTo>
                  <a:pt x="1421" y="637"/>
                  <a:pt x="1415" y="632"/>
                  <a:pt x="1408" y="632"/>
                </a:cubicBezTo>
                <a:close/>
                <a:moveTo>
                  <a:pt x="1437" y="632"/>
                </a:moveTo>
                <a:cubicBezTo>
                  <a:pt x="1430" y="632"/>
                  <a:pt x="1425" y="637"/>
                  <a:pt x="1425" y="644"/>
                </a:cubicBezTo>
                <a:cubicBezTo>
                  <a:pt x="1425" y="651"/>
                  <a:pt x="1430" y="657"/>
                  <a:pt x="1437" y="657"/>
                </a:cubicBezTo>
                <a:cubicBezTo>
                  <a:pt x="1444" y="657"/>
                  <a:pt x="1450" y="651"/>
                  <a:pt x="1450" y="644"/>
                </a:cubicBezTo>
                <a:cubicBezTo>
                  <a:pt x="1450" y="637"/>
                  <a:pt x="1444" y="632"/>
                  <a:pt x="1437" y="632"/>
                </a:cubicBezTo>
                <a:close/>
                <a:moveTo>
                  <a:pt x="1467" y="632"/>
                </a:moveTo>
                <a:cubicBezTo>
                  <a:pt x="1460" y="632"/>
                  <a:pt x="1454" y="637"/>
                  <a:pt x="1454" y="644"/>
                </a:cubicBezTo>
                <a:cubicBezTo>
                  <a:pt x="1454" y="651"/>
                  <a:pt x="1460" y="657"/>
                  <a:pt x="1467" y="657"/>
                </a:cubicBezTo>
                <a:cubicBezTo>
                  <a:pt x="1474" y="657"/>
                  <a:pt x="1480" y="651"/>
                  <a:pt x="1480" y="644"/>
                </a:cubicBezTo>
                <a:cubicBezTo>
                  <a:pt x="1480" y="637"/>
                  <a:pt x="1474" y="632"/>
                  <a:pt x="1467" y="632"/>
                </a:cubicBezTo>
                <a:close/>
                <a:moveTo>
                  <a:pt x="1497" y="632"/>
                </a:moveTo>
                <a:cubicBezTo>
                  <a:pt x="1490" y="632"/>
                  <a:pt x="1484" y="637"/>
                  <a:pt x="1484" y="644"/>
                </a:cubicBezTo>
                <a:cubicBezTo>
                  <a:pt x="1484" y="651"/>
                  <a:pt x="1490" y="657"/>
                  <a:pt x="1497" y="657"/>
                </a:cubicBezTo>
                <a:cubicBezTo>
                  <a:pt x="1504" y="657"/>
                  <a:pt x="1510" y="651"/>
                  <a:pt x="1510" y="644"/>
                </a:cubicBezTo>
                <a:cubicBezTo>
                  <a:pt x="1510" y="637"/>
                  <a:pt x="1504" y="632"/>
                  <a:pt x="1497" y="632"/>
                </a:cubicBezTo>
                <a:close/>
                <a:moveTo>
                  <a:pt x="1526" y="632"/>
                </a:moveTo>
                <a:cubicBezTo>
                  <a:pt x="1519" y="632"/>
                  <a:pt x="1514" y="637"/>
                  <a:pt x="1514" y="644"/>
                </a:cubicBezTo>
                <a:cubicBezTo>
                  <a:pt x="1514" y="651"/>
                  <a:pt x="1519" y="657"/>
                  <a:pt x="1526" y="657"/>
                </a:cubicBezTo>
                <a:cubicBezTo>
                  <a:pt x="1533" y="657"/>
                  <a:pt x="1539" y="651"/>
                  <a:pt x="1539" y="644"/>
                </a:cubicBezTo>
                <a:cubicBezTo>
                  <a:pt x="1539" y="637"/>
                  <a:pt x="1533" y="632"/>
                  <a:pt x="1526" y="632"/>
                </a:cubicBezTo>
                <a:close/>
                <a:moveTo>
                  <a:pt x="1556" y="632"/>
                </a:moveTo>
                <a:cubicBezTo>
                  <a:pt x="1549" y="632"/>
                  <a:pt x="1543" y="637"/>
                  <a:pt x="1543" y="644"/>
                </a:cubicBezTo>
                <a:cubicBezTo>
                  <a:pt x="1543" y="651"/>
                  <a:pt x="1549" y="657"/>
                  <a:pt x="1556" y="657"/>
                </a:cubicBezTo>
                <a:cubicBezTo>
                  <a:pt x="1563" y="657"/>
                  <a:pt x="1569" y="651"/>
                  <a:pt x="1569" y="644"/>
                </a:cubicBezTo>
                <a:cubicBezTo>
                  <a:pt x="1569" y="637"/>
                  <a:pt x="1563" y="632"/>
                  <a:pt x="1556" y="632"/>
                </a:cubicBezTo>
                <a:close/>
                <a:moveTo>
                  <a:pt x="1586" y="632"/>
                </a:moveTo>
                <a:cubicBezTo>
                  <a:pt x="1579" y="632"/>
                  <a:pt x="1573" y="637"/>
                  <a:pt x="1573" y="644"/>
                </a:cubicBezTo>
                <a:cubicBezTo>
                  <a:pt x="1573" y="651"/>
                  <a:pt x="1579" y="657"/>
                  <a:pt x="1586" y="657"/>
                </a:cubicBezTo>
                <a:cubicBezTo>
                  <a:pt x="1593" y="657"/>
                  <a:pt x="1599" y="651"/>
                  <a:pt x="1599" y="644"/>
                </a:cubicBezTo>
                <a:cubicBezTo>
                  <a:pt x="1599" y="637"/>
                  <a:pt x="1593" y="632"/>
                  <a:pt x="1586" y="632"/>
                </a:cubicBezTo>
                <a:close/>
                <a:moveTo>
                  <a:pt x="1615" y="632"/>
                </a:moveTo>
                <a:cubicBezTo>
                  <a:pt x="1608" y="632"/>
                  <a:pt x="1603" y="637"/>
                  <a:pt x="1603" y="644"/>
                </a:cubicBezTo>
                <a:cubicBezTo>
                  <a:pt x="1603" y="651"/>
                  <a:pt x="1608" y="657"/>
                  <a:pt x="1615" y="657"/>
                </a:cubicBezTo>
                <a:cubicBezTo>
                  <a:pt x="1623" y="657"/>
                  <a:pt x="1628" y="651"/>
                  <a:pt x="1628" y="644"/>
                </a:cubicBezTo>
                <a:cubicBezTo>
                  <a:pt x="1628" y="637"/>
                  <a:pt x="1623" y="632"/>
                  <a:pt x="1615" y="632"/>
                </a:cubicBezTo>
                <a:close/>
                <a:moveTo>
                  <a:pt x="1645" y="632"/>
                </a:moveTo>
                <a:cubicBezTo>
                  <a:pt x="1638" y="632"/>
                  <a:pt x="1632" y="637"/>
                  <a:pt x="1632" y="644"/>
                </a:cubicBezTo>
                <a:cubicBezTo>
                  <a:pt x="1632" y="651"/>
                  <a:pt x="1638" y="657"/>
                  <a:pt x="1645" y="657"/>
                </a:cubicBezTo>
                <a:cubicBezTo>
                  <a:pt x="1652" y="657"/>
                  <a:pt x="1658" y="651"/>
                  <a:pt x="1658" y="644"/>
                </a:cubicBezTo>
                <a:cubicBezTo>
                  <a:pt x="1658" y="637"/>
                  <a:pt x="1652" y="632"/>
                  <a:pt x="1645" y="632"/>
                </a:cubicBezTo>
                <a:close/>
                <a:moveTo>
                  <a:pt x="1675" y="632"/>
                </a:moveTo>
                <a:cubicBezTo>
                  <a:pt x="1668" y="632"/>
                  <a:pt x="1662" y="637"/>
                  <a:pt x="1662" y="644"/>
                </a:cubicBezTo>
                <a:cubicBezTo>
                  <a:pt x="1662" y="651"/>
                  <a:pt x="1668" y="657"/>
                  <a:pt x="1675" y="657"/>
                </a:cubicBezTo>
                <a:cubicBezTo>
                  <a:pt x="1682" y="657"/>
                  <a:pt x="1688" y="651"/>
                  <a:pt x="1688" y="644"/>
                </a:cubicBezTo>
                <a:cubicBezTo>
                  <a:pt x="1688" y="637"/>
                  <a:pt x="1682" y="632"/>
                  <a:pt x="1675" y="632"/>
                </a:cubicBezTo>
                <a:close/>
                <a:moveTo>
                  <a:pt x="1704" y="632"/>
                </a:moveTo>
                <a:cubicBezTo>
                  <a:pt x="1697" y="632"/>
                  <a:pt x="1692" y="637"/>
                  <a:pt x="1692" y="644"/>
                </a:cubicBezTo>
                <a:cubicBezTo>
                  <a:pt x="1692" y="651"/>
                  <a:pt x="1697" y="657"/>
                  <a:pt x="1704" y="657"/>
                </a:cubicBezTo>
                <a:cubicBezTo>
                  <a:pt x="1712" y="657"/>
                  <a:pt x="1717" y="651"/>
                  <a:pt x="1717" y="644"/>
                </a:cubicBezTo>
                <a:cubicBezTo>
                  <a:pt x="1717" y="637"/>
                  <a:pt x="1712" y="632"/>
                  <a:pt x="1704" y="632"/>
                </a:cubicBezTo>
                <a:close/>
                <a:moveTo>
                  <a:pt x="1734" y="632"/>
                </a:moveTo>
                <a:cubicBezTo>
                  <a:pt x="1727" y="632"/>
                  <a:pt x="1721" y="637"/>
                  <a:pt x="1721" y="644"/>
                </a:cubicBezTo>
                <a:cubicBezTo>
                  <a:pt x="1721" y="651"/>
                  <a:pt x="1727" y="657"/>
                  <a:pt x="1734" y="657"/>
                </a:cubicBezTo>
                <a:cubicBezTo>
                  <a:pt x="1741" y="657"/>
                  <a:pt x="1747" y="651"/>
                  <a:pt x="1747" y="644"/>
                </a:cubicBezTo>
                <a:cubicBezTo>
                  <a:pt x="1747" y="637"/>
                  <a:pt x="1741" y="632"/>
                  <a:pt x="1734" y="632"/>
                </a:cubicBezTo>
                <a:close/>
                <a:moveTo>
                  <a:pt x="1764" y="632"/>
                </a:moveTo>
                <a:cubicBezTo>
                  <a:pt x="1757" y="632"/>
                  <a:pt x="1751" y="637"/>
                  <a:pt x="1751" y="644"/>
                </a:cubicBezTo>
                <a:cubicBezTo>
                  <a:pt x="1751" y="651"/>
                  <a:pt x="1757" y="657"/>
                  <a:pt x="1764" y="657"/>
                </a:cubicBezTo>
                <a:cubicBezTo>
                  <a:pt x="1771" y="657"/>
                  <a:pt x="1777" y="651"/>
                  <a:pt x="1777" y="644"/>
                </a:cubicBezTo>
                <a:cubicBezTo>
                  <a:pt x="1777" y="637"/>
                  <a:pt x="1771" y="632"/>
                  <a:pt x="1764" y="632"/>
                </a:cubicBezTo>
                <a:close/>
                <a:moveTo>
                  <a:pt x="1793" y="632"/>
                </a:moveTo>
                <a:cubicBezTo>
                  <a:pt x="1786" y="632"/>
                  <a:pt x="1781" y="637"/>
                  <a:pt x="1781" y="644"/>
                </a:cubicBezTo>
                <a:cubicBezTo>
                  <a:pt x="1781" y="651"/>
                  <a:pt x="1786" y="657"/>
                  <a:pt x="1793" y="657"/>
                </a:cubicBezTo>
                <a:cubicBezTo>
                  <a:pt x="1801" y="657"/>
                  <a:pt x="1806" y="651"/>
                  <a:pt x="1806" y="644"/>
                </a:cubicBezTo>
                <a:cubicBezTo>
                  <a:pt x="1806" y="637"/>
                  <a:pt x="1801" y="632"/>
                  <a:pt x="1793" y="632"/>
                </a:cubicBezTo>
                <a:close/>
                <a:moveTo>
                  <a:pt x="1823" y="632"/>
                </a:moveTo>
                <a:cubicBezTo>
                  <a:pt x="1816" y="632"/>
                  <a:pt x="1810" y="637"/>
                  <a:pt x="1810" y="644"/>
                </a:cubicBezTo>
                <a:cubicBezTo>
                  <a:pt x="1810" y="651"/>
                  <a:pt x="1816" y="657"/>
                  <a:pt x="1823" y="657"/>
                </a:cubicBezTo>
                <a:cubicBezTo>
                  <a:pt x="1830" y="657"/>
                  <a:pt x="1836" y="651"/>
                  <a:pt x="1836" y="644"/>
                </a:cubicBezTo>
                <a:cubicBezTo>
                  <a:pt x="1836" y="637"/>
                  <a:pt x="1830" y="632"/>
                  <a:pt x="1823" y="632"/>
                </a:cubicBezTo>
                <a:close/>
                <a:moveTo>
                  <a:pt x="1883" y="632"/>
                </a:moveTo>
                <a:cubicBezTo>
                  <a:pt x="1875" y="632"/>
                  <a:pt x="1870" y="637"/>
                  <a:pt x="1870" y="644"/>
                </a:cubicBezTo>
                <a:cubicBezTo>
                  <a:pt x="1870" y="651"/>
                  <a:pt x="1875" y="657"/>
                  <a:pt x="1883" y="657"/>
                </a:cubicBezTo>
                <a:cubicBezTo>
                  <a:pt x="1890" y="657"/>
                  <a:pt x="1895" y="651"/>
                  <a:pt x="1895" y="644"/>
                </a:cubicBezTo>
                <a:cubicBezTo>
                  <a:pt x="1895" y="637"/>
                  <a:pt x="1890" y="632"/>
                  <a:pt x="1883" y="632"/>
                </a:cubicBezTo>
                <a:close/>
                <a:moveTo>
                  <a:pt x="1912" y="632"/>
                </a:moveTo>
                <a:cubicBezTo>
                  <a:pt x="1905" y="632"/>
                  <a:pt x="1899" y="637"/>
                  <a:pt x="1899" y="644"/>
                </a:cubicBezTo>
                <a:cubicBezTo>
                  <a:pt x="1899" y="651"/>
                  <a:pt x="1905" y="657"/>
                  <a:pt x="1912" y="657"/>
                </a:cubicBezTo>
                <a:cubicBezTo>
                  <a:pt x="1919" y="657"/>
                  <a:pt x="1925" y="651"/>
                  <a:pt x="1925" y="644"/>
                </a:cubicBezTo>
                <a:cubicBezTo>
                  <a:pt x="1925" y="637"/>
                  <a:pt x="1919" y="632"/>
                  <a:pt x="1912" y="632"/>
                </a:cubicBezTo>
                <a:close/>
                <a:moveTo>
                  <a:pt x="1942" y="632"/>
                </a:moveTo>
                <a:cubicBezTo>
                  <a:pt x="1935" y="632"/>
                  <a:pt x="1929" y="637"/>
                  <a:pt x="1929" y="644"/>
                </a:cubicBezTo>
                <a:cubicBezTo>
                  <a:pt x="1929" y="651"/>
                  <a:pt x="1935" y="657"/>
                  <a:pt x="1942" y="657"/>
                </a:cubicBezTo>
                <a:cubicBezTo>
                  <a:pt x="1949" y="657"/>
                  <a:pt x="1955" y="651"/>
                  <a:pt x="1955" y="644"/>
                </a:cubicBezTo>
                <a:cubicBezTo>
                  <a:pt x="1955" y="637"/>
                  <a:pt x="1949" y="632"/>
                  <a:pt x="1942" y="632"/>
                </a:cubicBezTo>
                <a:close/>
                <a:moveTo>
                  <a:pt x="1972" y="632"/>
                </a:moveTo>
                <a:cubicBezTo>
                  <a:pt x="1964" y="632"/>
                  <a:pt x="1959" y="637"/>
                  <a:pt x="1959" y="644"/>
                </a:cubicBezTo>
                <a:cubicBezTo>
                  <a:pt x="1959" y="651"/>
                  <a:pt x="1964" y="657"/>
                  <a:pt x="1972" y="657"/>
                </a:cubicBezTo>
                <a:cubicBezTo>
                  <a:pt x="1979" y="657"/>
                  <a:pt x="1984" y="651"/>
                  <a:pt x="1984" y="644"/>
                </a:cubicBezTo>
                <a:cubicBezTo>
                  <a:pt x="1984" y="637"/>
                  <a:pt x="1979" y="632"/>
                  <a:pt x="1972" y="632"/>
                </a:cubicBezTo>
                <a:close/>
                <a:moveTo>
                  <a:pt x="2001" y="632"/>
                </a:moveTo>
                <a:cubicBezTo>
                  <a:pt x="1994" y="632"/>
                  <a:pt x="1988" y="637"/>
                  <a:pt x="1988" y="644"/>
                </a:cubicBezTo>
                <a:cubicBezTo>
                  <a:pt x="1988" y="651"/>
                  <a:pt x="1994" y="657"/>
                  <a:pt x="2001" y="657"/>
                </a:cubicBezTo>
                <a:cubicBezTo>
                  <a:pt x="2008" y="657"/>
                  <a:pt x="2014" y="651"/>
                  <a:pt x="2014" y="644"/>
                </a:cubicBezTo>
                <a:cubicBezTo>
                  <a:pt x="2014" y="637"/>
                  <a:pt x="2008" y="632"/>
                  <a:pt x="2001" y="632"/>
                </a:cubicBezTo>
                <a:close/>
                <a:moveTo>
                  <a:pt x="2031" y="632"/>
                </a:moveTo>
                <a:cubicBezTo>
                  <a:pt x="2024" y="632"/>
                  <a:pt x="2018" y="637"/>
                  <a:pt x="2018" y="644"/>
                </a:cubicBezTo>
                <a:cubicBezTo>
                  <a:pt x="2018" y="651"/>
                  <a:pt x="2024" y="657"/>
                  <a:pt x="2031" y="657"/>
                </a:cubicBezTo>
                <a:cubicBezTo>
                  <a:pt x="2038" y="657"/>
                  <a:pt x="2044" y="651"/>
                  <a:pt x="2044" y="644"/>
                </a:cubicBezTo>
                <a:cubicBezTo>
                  <a:pt x="2044" y="637"/>
                  <a:pt x="2038" y="632"/>
                  <a:pt x="2031" y="632"/>
                </a:cubicBezTo>
                <a:close/>
                <a:moveTo>
                  <a:pt x="2150" y="632"/>
                </a:moveTo>
                <a:cubicBezTo>
                  <a:pt x="2143" y="632"/>
                  <a:pt x="2137" y="637"/>
                  <a:pt x="2137" y="644"/>
                </a:cubicBezTo>
                <a:cubicBezTo>
                  <a:pt x="2137" y="651"/>
                  <a:pt x="2143" y="657"/>
                  <a:pt x="2150" y="657"/>
                </a:cubicBezTo>
                <a:cubicBezTo>
                  <a:pt x="2157" y="657"/>
                  <a:pt x="2162" y="651"/>
                  <a:pt x="2162" y="644"/>
                </a:cubicBezTo>
                <a:cubicBezTo>
                  <a:pt x="2162" y="637"/>
                  <a:pt x="2157" y="632"/>
                  <a:pt x="2150" y="632"/>
                </a:cubicBezTo>
                <a:close/>
                <a:moveTo>
                  <a:pt x="2179" y="632"/>
                </a:moveTo>
                <a:cubicBezTo>
                  <a:pt x="2172" y="632"/>
                  <a:pt x="2166" y="637"/>
                  <a:pt x="2166" y="644"/>
                </a:cubicBezTo>
                <a:cubicBezTo>
                  <a:pt x="2166" y="651"/>
                  <a:pt x="2172" y="657"/>
                  <a:pt x="2179" y="657"/>
                </a:cubicBezTo>
                <a:cubicBezTo>
                  <a:pt x="2186" y="657"/>
                  <a:pt x="2192" y="651"/>
                  <a:pt x="2192" y="644"/>
                </a:cubicBezTo>
                <a:cubicBezTo>
                  <a:pt x="2192" y="637"/>
                  <a:pt x="2186" y="632"/>
                  <a:pt x="2179" y="632"/>
                </a:cubicBezTo>
                <a:close/>
                <a:moveTo>
                  <a:pt x="2209" y="632"/>
                </a:moveTo>
                <a:cubicBezTo>
                  <a:pt x="2202" y="632"/>
                  <a:pt x="2196" y="637"/>
                  <a:pt x="2196" y="644"/>
                </a:cubicBezTo>
                <a:cubicBezTo>
                  <a:pt x="2196" y="651"/>
                  <a:pt x="2202" y="657"/>
                  <a:pt x="2209" y="657"/>
                </a:cubicBezTo>
                <a:cubicBezTo>
                  <a:pt x="2216" y="657"/>
                  <a:pt x="2222" y="651"/>
                  <a:pt x="2222" y="644"/>
                </a:cubicBezTo>
                <a:cubicBezTo>
                  <a:pt x="2222" y="637"/>
                  <a:pt x="2216" y="632"/>
                  <a:pt x="2209" y="632"/>
                </a:cubicBezTo>
                <a:close/>
                <a:moveTo>
                  <a:pt x="2239" y="632"/>
                </a:moveTo>
                <a:cubicBezTo>
                  <a:pt x="2232" y="632"/>
                  <a:pt x="2226" y="637"/>
                  <a:pt x="2226" y="644"/>
                </a:cubicBezTo>
                <a:cubicBezTo>
                  <a:pt x="2226" y="651"/>
                  <a:pt x="2232" y="657"/>
                  <a:pt x="2239" y="657"/>
                </a:cubicBezTo>
                <a:cubicBezTo>
                  <a:pt x="2246" y="657"/>
                  <a:pt x="2251" y="651"/>
                  <a:pt x="2251" y="644"/>
                </a:cubicBezTo>
                <a:cubicBezTo>
                  <a:pt x="2251" y="637"/>
                  <a:pt x="2246" y="632"/>
                  <a:pt x="2239" y="632"/>
                </a:cubicBezTo>
                <a:close/>
                <a:moveTo>
                  <a:pt x="2268" y="632"/>
                </a:moveTo>
                <a:cubicBezTo>
                  <a:pt x="2261" y="632"/>
                  <a:pt x="2255" y="637"/>
                  <a:pt x="2255" y="644"/>
                </a:cubicBezTo>
                <a:cubicBezTo>
                  <a:pt x="2255" y="651"/>
                  <a:pt x="2261" y="657"/>
                  <a:pt x="2268" y="657"/>
                </a:cubicBezTo>
                <a:cubicBezTo>
                  <a:pt x="2275" y="657"/>
                  <a:pt x="2281" y="651"/>
                  <a:pt x="2281" y="644"/>
                </a:cubicBezTo>
                <a:cubicBezTo>
                  <a:pt x="2281" y="637"/>
                  <a:pt x="2275" y="632"/>
                  <a:pt x="2268" y="632"/>
                </a:cubicBezTo>
                <a:close/>
                <a:moveTo>
                  <a:pt x="2298" y="632"/>
                </a:moveTo>
                <a:cubicBezTo>
                  <a:pt x="2291" y="632"/>
                  <a:pt x="2285" y="637"/>
                  <a:pt x="2285" y="644"/>
                </a:cubicBezTo>
                <a:cubicBezTo>
                  <a:pt x="2285" y="651"/>
                  <a:pt x="2291" y="657"/>
                  <a:pt x="2298" y="657"/>
                </a:cubicBezTo>
                <a:cubicBezTo>
                  <a:pt x="2305" y="657"/>
                  <a:pt x="2311" y="651"/>
                  <a:pt x="2311" y="644"/>
                </a:cubicBezTo>
                <a:cubicBezTo>
                  <a:pt x="2311" y="637"/>
                  <a:pt x="2305" y="632"/>
                  <a:pt x="2298" y="632"/>
                </a:cubicBezTo>
                <a:close/>
                <a:moveTo>
                  <a:pt x="2328" y="632"/>
                </a:moveTo>
                <a:cubicBezTo>
                  <a:pt x="2321" y="632"/>
                  <a:pt x="2315" y="637"/>
                  <a:pt x="2315" y="644"/>
                </a:cubicBezTo>
                <a:cubicBezTo>
                  <a:pt x="2315" y="651"/>
                  <a:pt x="2321" y="657"/>
                  <a:pt x="2328" y="657"/>
                </a:cubicBezTo>
                <a:cubicBezTo>
                  <a:pt x="2335" y="657"/>
                  <a:pt x="2340" y="651"/>
                  <a:pt x="2340" y="644"/>
                </a:cubicBezTo>
                <a:cubicBezTo>
                  <a:pt x="2340" y="637"/>
                  <a:pt x="2335" y="632"/>
                  <a:pt x="2328" y="632"/>
                </a:cubicBezTo>
                <a:close/>
                <a:moveTo>
                  <a:pt x="2357" y="632"/>
                </a:moveTo>
                <a:cubicBezTo>
                  <a:pt x="2350" y="632"/>
                  <a:pt x="2345" y="637"/>
                  <a:pt x="2345" y="644"/>
                </a:cubicBezTo>
                <a:cubicBezTo>
                  <a:pt x="2345" y="651"/>
                  <a:pt x="2350" y="657"/>
                  <a:pt x="2357" y="657"/>
                </a:cubicBezTo>
                <a:cubicBezTo>
                  <a:pt x="2364" y="657"/>
                  <a:pt x="2370" y="651"/>
                  <a:pt x="2370" y="644"/>
                </a:cubicBezTo>
                <a:cubicBezTo>
                  <a:pt x="2370" y="637"/>
                  <a:pt x="2364" y="632"/>
                  <a:pt x="2357" y="632"/>
                </a:cubicBezTo>
                <a:close/>
                <a:moveTo>
                  <a:pt x="2387" y="632"/>
                </a:moveTo>
                <a:cubicBezTo>
                  <a:pt x="2380" y="632"/>
                  <a:pt x="2374" y="637"/>
                  <a:pt x="2374" y="644"/>
                </a:cubicBezTo>
                <a:cubicBezTo>
                  <a:pt x="2374" y="651"/>
                  <a:pt x="2380" y="657"/>
                  <a:pt x="2387" y="657"/>
                </a:cubicBezTo>
                <a:cubicBezTo>
                  <a:pt x="2394" y="657"/>
                  <a:pt x="2400" y="651"/>
                  <a:pt x="2400" y="644"/>
                </a:cubicBezTo>
                <a:cubicBezTo>
                  <a:pt x="2400" y="637"/>
                  <a:pt x="2394" y="632"/>
                  <a:pt x="2387" y="632"/>
                </a:cubicBezTo>
                <a:close/>
                <a:moveTo>
                  <a:pt x="2417" y="632"/>
                </a:moveTo>
                <a:cubicBezTo>
                  <a:pt x="2410" y="632"/>
                  <a:pt x="2404" y="637"/>
                  <a:pt x="2404" y="644"/>
                </a:cubicBezTo>
                <a:cubicBezTo>
                  <a:pt x="2404" y="651"/>
                  <a:pt x="2410" y="657"/>
                  <a:pt x="2417" y="657"/>
                </a:cubicBezTo>
                <a:cubicBezTo>
                  <a:pt x="2424" y="657"/>
                  <a:pt x="2429" y="651"/>
                  <a:pt x="2429" y="644"/>
                </a:cubicBezTo>
                <a:cubicBezTo>
                  <a:pt x="2429" y="637"/>
                  <a:pt x="2424" y="632"/>
                  <a:pt x="2417" y="632"/>
                </a:cubicBezTo>
                <a:close/>
                <a:moveTo>
                  <a:pt x="2446" y="632"/>
                </a:moveTo>
                <a:cubicBezTo>
                  <a:pt x="2439" y="632"/>
                  <a:pt x="2434" y="637"/>
                  <a:pt x="2434" y="644"/>
                </a:cubicBezTo>
                <a:cubicBezTo>
                  <a:pt x="2434" y="651"/>
                  <a:pt x="2439" y="657"/>
                  <a:pt x="2446" y="657"/>
                </a:cubicBezTo>
                <a:cubicBezTo>
                  <a:pt x="2453" y="657"/>
                  <a:pt x="2459" y="651"/>
                  <a:pt x="2459" y="644"/>
                </a:cubicBezTo>
                <a:cubicBezTo>
                  <a:pt x="2459" y="637"/>
                  <a:pt x="2453" y="632"/>
                  <a:pt x="2446" y="632"/>
                </a:cubicBezTo>
                <a:close/>
                <a:moveTo>
                  <a:pt x="2476" y="632"/>
                </a:moveTo>
                <a:cubicBezTo>
                  <a:pt x="2469" y="632"/>
                  <a:pt x="2463" y="637"/>
                  <a:pt x="2463" y="644"/>
                </a:cubicBezTo>
                <a:cubicBezTo>
                  <a:pt x="2463" y="651"/>
                  <a:pt x="2469" y="657"/>
                  <a:pt x="2476" y="657"/>
                </a:cubicBezTo>
                <a:cubicBezTo>
                  <a:pt x="2483" y="657"/>
                  <a:pt x="2489" y="651"/>
                  <a:pt x="2489" y="644"/>
                </a:cubicBezTo>
                <a:cubicBezTo>
                  <a:pt x="2489" y="637"/>
                  <a:pt x="2483" y="632"/>
                  <a:pt x="2476" y="632"/>
                </a:cubicBezTo>
                <a:close/>
                <a:moveTo>
                  <a:pt x="2506" y="632"/>
                </a:moveTo>
                <a:cubicBezTo>
                  <a:pt x="2499" y="632"/>
                  <a:pt x="2493" y="637"/>
                  <a:pt x="2493" y="644"/>
                </a:cubicBezTo>
                <a:cubicBezTo>
                  <a:pt x="2493" y="651"/>
                  <a:pt x="2499" y="657"/>
                  <a:pt x="2506" y="657"/>
                </a:cubicBezTo>
                <a:cubicBezTo>
                  <a:pt x="2513" y="657"/>
                  <a:pt x="2518" y="651"/>
                  <a:pt x="2518" y="644"/>
                </a:cubicBezTo>
                <a:cubicBezTo>
                  <a:pt x="2518" y="637"/>
                  <a:pt x="2513" y="632"/>
                  <a:pt x="2506" y="632"/>
                </a:cubicBezTo>
                <a:close/>
                <a:moveTo>
                  <a:pt x="2535" y="632"/>
                </a:moveTo>
                <a:cubicBezTo>
                  <a:pt x="2528" y="632"/>
                  <a:pt x="2523" y="637"/>
                  <a:pt x="2523" y="644"/>
                </a:cubicBezTo>
                <a:cubicBezTo>
                  <a:pt x="2523" y="651"/>
                  <a:pt x="2528" y="657"/>
                  <a:pt x="2535" y="657"/>
                </a:cubicBezTo>
                <a:cubicBezTo>
                  <a:pt x="2542" y="657"/>
                  <a:pt x="2548" y="651"/>
                  <a:pt x="2548" y="644"/>
                </a:cubicBezTo>
                <a:cubicBezTo>
                  <a:pt x="2548" y="637"/>
                  <a:pt x="2542" y="632"/>
                  <a:pt x="2535" y="632"/>
                </a:cubicBezTo>
                <a:close/>
                <a:moveTo>
                  <a:pt x="2565" y="632"/>
                </a:moveTo>
                <a:cubicBezTo>
                  <a:pt x="2558" y="632"/>
                  <a:pt x="2552" y="637"/>
                  <a:pt x="2552" y="644"/>
                </a:cubicBezTo>
                <a:cubicBezTo>
                  <a:pt x="2552" y="651"/>
                  <a:pt x="2558" y="657"/>
                  <a:pt x="2565" y="657"/>
                </a:cubicBezTo>
                <a:cubicBezTo>
                  <a:pt x="2572" y="657"/>
                  <a:pt x="2578" y="651"/>
                  <a:pt x="2578" y="644"/>
                </a:cubicBezTo>
                <a:cubicBezTo>
                  <a:pt x="2578" y="637"/>
                  <a:pt x="2572" y="632"/>
                  <a:pt x="2565" y="632"/>
                </a:cubicBezTo>
                <a:close/>
                <a:moveTo>
                  <a:pt x="2624" y="632"/>
                </a:moveTo>
                <a:cubicBezTo>
                  <a:pt x="2617" y="632"/>
                  <a:pt x="2612" y="637"/>
                  <a:pt x="2612" y="644"/>
                </a:cubicBezTo>
                <a:cubicBezTo>
                  <a:pt x="2612" y="651"/>
                  <a:pt x="2617" y="657"/>
                  <a:pt x="2624" y="657"/>
                </a:cubicBezTo>
                <a:cubicBezTo>
                  <a:pt x="2631" y="657"/>
                  <a:pt x="2637" y="651"/>
                  <a:pt x="2637" y="644"/>
                </a:cubicBezTo>
                <a:cubicBezTo>
                  <a:pt x="2637" y="637"/>
                  <a:pt x="2631" y="632"/>
                  <a:pt x="2624" y="632"/>
                </a:cubicBezTo>
                <a:close/>
                <a:moveTo>
                  <a:pt x="517" y="662"/>
                </a:moveTo>
                <a:cubicBezTo>
                  <a:pt x="510" y="662"/>
                  <a:pt x="505" y="667"/>
                  <a:pt x="505" y="674"/>
                </a:cubicBezTo>
                <a:cubicBezTo>
                  <a:pt x="505" y="681"/>
                  <a:pt x="510" y="687"/>
                  <a:pt x="517" y="687"/>
                </a:cubicBezTo>
                <a:cubicBezTo>
                  <a:pt x="525" y="687"/>
                  <a:pt x="530" y="681"/>
                  <a:pt x="530" y="674"/>
                </a:cubicBezTo>
                <a:cubicBezTo>
                  <a:pt x="530" y="667"/>
                  <a:pt x="525" y="662"/>
                  <a:pt x="517" y="662"/>
                </a:cubicBezTo>
                <a:close/>
                <a:moveTo>
                  <a:pt x="547" y="662"/>
                </a:moveTo>
                <a:cubicBezTo>
                  <a:pt x="540" y="662"/>
                  <a:pt x="534" y="667"/>
                  <a:pt x="534" y="674"/>
                </a:cubicBezTo>
                <a:cubicBezTo>
                  <a:pt x="534" y="681"/>
                  <a:pt x="540" y="687"/>
                  <a:pt x="547" y="687"/>
                </a:cubicBezTo>
                <a:cubicBezTo>
                  <a:pt x="554" y="687"/>
                  <a:pt x="560" y="681"/>
                  <a:pt x="560" y="674"/>
                </a:cubicBezTo>
                <a:cubicBezTo>
                  <a:pt x="560" y="667"/>
                  <a:pt x="554" y="662"/>
                  <a:pt x="547" y="662"/>
                </a:cubicBezTo>
                <a:close/>
                <a:moveTo>
                  <a:pt x="577" y="662"/>
                </a:moveTo>
                <a:cubicBezTo>
                  <a:pt x="570" y="662"/>
                  <a:pt x="564" y="667"/>
                  <a:pt x="564" y="674"/>
                </a:cubicBezTo>
                <a:cubicBezTo>
                  <a:pt x="564" y="681"/>
                  <a:pt x="570" y="687"/>
                  <a:pt x="577" y="687"/>
                </a:cubicBezTo>
                <a:cubicBezTo>
                  <a:pt x="584" y="687"/>
                  <a:pt x="590" y="681"/>
                  <a:pt x="590" y="674"/>
                </a:cubicBezTo>
                <a:cubicBezTo>
                  <a:pt x="590" y="667"/>
                  <a:pt x="584" y="662"/>
                  <a:pt x="577" y="662"/>
                </a:cubicBezTo>
                <a:close/>
                <a:moveTo>
                  <a:pt x="636" y="662"/>
                </a:moveTo>
                <a:cubicBezTo>
                  <a:pt x="629" y="662"/>
                  <a:pt x="623" y="667"/>
                  <a:pt x="623" y="674"/>
                </a:cubicBezTo>
                <a:cubicBezTo>
                  <a:pt x="623" y="681"/>
                  <a:pt x="629" y="687"/>
                  <a:pt x="636" y="687"/>
                </a:cubicBezTo>
                <a:cubicBezTo>
                  <a:pt x="643" y="687"/>
                  <a:pt x="649" y="681"/>
                  <a:pt x="649" y="674"/>
                </a:cubicBezTo>
                <a:cubicBezTo>
                  <a:pt x="649" y="667"/>
                  <a:pt x="643" y="662"/>
                  <a:pt x="636" y="662"/>
                </a:cubicBezTo>
                <a:close/>
                <a:moveTo>
                  <a:pt x="666" y="662"/>
                </a:moveTo>
                <a:cubicBezTo>
                  <a:pt x="659" y="662"/>
                  <a:pt x="653" y="667"/>
                  <a:pt x="653" y="674"/>
                </a:cubicBezTo>
                <a:cubicBezTo>
                  <a:pt x="653" y="681"/>
                  <a:pt x="659" y="687"/>
                  <a:pt x="666" y="687"/>
                </a:cubicBezTo>
                <a:cubicBezTo>
                  <a:pt x="673" y="687"/>
                  <a:pt x="679" y="681"/>
                  <a:pt x="679" y="674"/>
                </a:cubicBezTo>
                <a:cubicBezTo>
                  <a:pt x="679" y="667"/>
                  <a:pt x="673" y="662"/>
                  <a:pt x="666" y="662"/>
                </a:cubicBezTo>
                <a:close/>
                <a:moveTo>
                  <a:pt x="785" y="662"/>
                </a:moveTo>
                <a:cubicBezTo>
                  <a:pt x="778" y="662"/>
                  <a:pt x="772" y="667"/>
                  <a:pt x="772" y="674"/>
                </a:cubicBezTo>
                <a:cubicBezTo>
                  <a:pt x="772" y="681"/>
                  <a:pt x="778" y="687"/>
                  <a:pt x="785" y="687"/>
                </a:cubicBezTo>
                <a:cubicBezTo>
                  <a:pt x="792" y="687"/>
                  <a:pt x="797" y="681"/>
                  <a:pt x="797" y="674"/>
                </a:cubicBezTo>
                <a:cubicBezTo>
                  <a:pt x="797" y="667"/>
                  <a:pt x="792" y="662"/>
                  <a:pt x="785" y="662"/>
                </a:cubicBezTo>
                <a:close/>
                <a:moveTo>
                  <a:pt x="814" y="662"/>
                </a:moveTo>
                <a:cubicBezTo>
                  <a:pt x="807" y="662"/>
                  <a:pt x="801" y="667"/>
                  <a:pt x="801" y="674"/>
                </a:cubicBezTo>
                <a:cubicBezTo>
                  <a:pt x="801" y="681"/>
                  <a:pt x="807" y="687"/>
                  <a:pt x="814" y="687"/>
                </a:cubicBezTo>
                <a:cubicBezTo>
                  <a:pt x="821" y="687"/>
                  <a:pt x="827" y="681"/>
                  <a:pt x="827" y="674"/>
                </a:cubicBezTo>
                <a:cubicBezTo>
                  <a:pt x="827" y="667"/>
                  <a:pt x="821" y="662"/>
                  <a:pt x="814" y="662"/>
                </a:cubicBezTo>
                <a:close/>
                <a:moveTo>
                  <a:pt x="844" y="662"/>
                </a:moveTo>
                <a:cubicBezTo>
                  <a:pt x="837" y="662"/>
                  <a:pt x="831" y="667"/>
                  <a:pt x="831" y="674"/>
                </a:cubicBezTo>
                <a:cubicBezTo>
                  <a:pt x="831" y="681"/>
                  <a:pt x="837" y="687"/>
                  <a:pt x="844" y="687"/>
                </a:cubicBezTo>
                <a:cubicBezTo>
                  <a:pt x="851" y="687"/>
                  <a:pt x="857" y="681"/>
                  <a:pt x="857" y="674"/>
                </a:cubicBezTo>
                <a:cubicBezTo>
                  <a:pt x="857" y="667"/>
                  <a:pt x="851" y="662"/>
                  <a:pt x="844" y="662"/>
                </a:cubicBezTo>
                <a:close/>
                <a:moveTo>
                  <a:pt x="1378" y="662"/>
                </a:moveTo>
                <a:cubicBezTo>
                  <a:pt x="1371" y="662"/>
                  <a:pt x="1365" y="667"/>
                  <a:pt x="1365" y="674"/>
                </a:cubicBezTo>
                <a:cubicBezTo>
                  <a:pt x="1365" y="681"/>
                  <a:pt x="1371" y="687"/>
                  <a:pt x="1378" y="687"/>
                </a:cubicBezTo>
                <a:cubicBezTo>
                  <a:pt x="1385" y="687"/>
                  <a:pt x="1391" y="681"/>
                  <a:pt x="1391" y="674"/>
                </a:cubicBezTo>
                <a:cubicBezTo>
                  <a:pt x="1391" y="667"/>
                  <a:pt x="1385" y="662"/>
                  <a:pt x="1378" y="662"/>
                </a:cubicBezTo>
                <a:close/>
                <a:moveTo>
                  <a:pt x="1408" y="662"/>
                </a:moveTo>
                <a:cubicBezTo>
                  <a:pt x="1401" y="662"/>
                  <a:pt x="1395" y="667"/>
                  <a:pt x="1395" y="674"/>
                </a:cubicBezTo>
                <a:cubicBezTo>
                  <a:pt x="1395" y="681"/>
                  <a:pt x="1401" y="687"/>
                  <a:pt x="1408" y="687"/>
                </a:cubicBezTo>
                <a:cubicBezTo>
                  <a:pt x="1415" y="687"/>
                  <a:pt x="1421" y="681"/>
                  <a:pt x="1421" y="674"/>
                </a:cubicBezTo>
                <a:cubicBezTo>
                  <a:pt x="1421" y="667"/>
                  <a:pt x="1415" y="662"/>
                  <a:pt x="1408" y="662"/>
                </a:cubicBezTo>
                <a:close/>
                <a:moveTo>
                  <a:pt x="1437" y="662"/>
                </a:moveTo>
                <a:cubicBezTo>
                  <a:pt x="1430" y="662"/>
                  <a:pt x="1425" y="667"/>
                  <a:pt x="1425" y="674"/>
                </a:cubicBezTo>
                <a:cubicBezTo>
                  <a:pt x="1425" y="681"/>
                  <a:pt x="1430" y="687"/>
                  <a:pt x="1437" y="687"/>
                </a:cubicBezTo>
                <a:cubicBezTo>
                  <a:pt x="1444" y="687"/>
                  <a:pt x="1450" y="681"/>
                  <a:pt x="1450" y="674"/>
                </a:cubicBezTo>
                <a:cubicBezTo>
                  <a:pt x="1450" y="667"/>
                  <a:pt x="1444" y="662"/>
                  <a:pt x="1437" y="662"/>
                </a:cubicBezTo>
                <a:close/>
                <a:moveTo>
                  <a:pt x="1467" y="662"/>
                </a:moveTo>
                <a:cubicBezTo>
                  <a:pt x="1460" y="662"/>
                  <a:pt x="1454" y="667"/>
                  <a:pt x="1454" y="674"/>
                </a:cubicBezTo>
                <a:cubicBezTo>
                  <a:pt x="1454" y="681"/>
                  <a:pt x="1460" y="687"/>
                  <a:pt x="1467" y="687"/>
                </a:cubicBezTo>
                <a:cubicBezTo>
                  <a:pt x="1474" y="687"/>
                  <a:pt x="1480" y="681"/>
                  <a:pt x="1480" y="674"/>
                </a:cubicBezTo>
                <a:cubicBezTo>
                  <a:pt x="1480" y="667"/>
                  <a:pt x="1474" y="662"/>
                  <a:pt x="1467" y="662"/>
                </a:cubicBezTo>
                <a:close/>
                <a:moveTo>
                  <a:pt x="1497" y="662"/>
                </a:moveTo>
                <a:cubicBezTo>
                  <a:pt x="1490" y="662"/>
                  <a:pt x="1484" y="667"/>
                  <a:pt x="1484" y="674"/>
                </a:cubicBezTo>
                <a:cubicBezTo>
                  <a:pt x="1484" y="681"/>
                  <a:pt x="1490" y="687"/>
                  <a:pt x="1497" y="687"/>
                </a:cubicBezTo>
                <a:cubicBezTo>
                  <a:pt x="1504" y="687"/>
                  <a:pt x="1510" y="681"/>
                  <a:pt x="1510" y="674"/>
                </a:cubicBezTo>
                <a:cubicBezTo>
                  <a:pt x="1510" y="667"/>
                  <a:pt x="1504" y="662"/>
                  <a:pt x="1497" y="662"/>
                </a:cubicBezTo>
                <a:close/>
                <a:moveTo>
                  <a:pt x="1526" y="662"/>
                </a:moveTo>
                <a:cubicBezTo>
                  <a:pt x="1519" y="662"/>
                  <a:pt x="1514" y="667"/>
                  <a:pt x="1514" y="674"/>
                </a:cubicBezTo>
                <a:cubicBezTo>
                  <a:pt x="1514" y="681"/>
                  <a:pt x="1519" y="687"/>
                  <a:pt x="1526" y="687"/>
                </a:cubicBezTo>
                <a:cubicBezTo>
                  <a:pt x="1533" y="687"/>
                  <a:pt x="1539" y="681"/>
                  <a:pt x="1539" y="674"/>
                </a:cubicBezTo>
                <a:cubicBezTo>
                  <a:pt x="1539" y="667"/>
                  <a:pt x="1533" y="662"/>
                  <a:pt x="1526" y="662"/>
                </a:cubicBezTo>
                <a:close/>
                <a:moveTo>
                  <a:pt x="1556" y="662"/>
                </a:moveTo>
                <a:cubicBezTo>
                  <a:pt x="1549" y="662"/>
                  <a:pt x="1543" y="667"/>
                  <a:pt x="1543" y="674"/>
                </a:cubicBezTo>
                <a:cubicBezTo>
                  <a:pt x="1543" y="681"/>
                  <a:pt x="1549" y="687"/>
                  <a:pt x="1556" y="687"/>
                </a:cubicBezTo>
                <a:cubicBezTo>
                  <a:pt x="1563" y="687"/>
                  <a:pt x="1569" y="681"/>
                  <a:pt x="1569" y="674"/>
                </a:cubicBezTo>
                <a:cubicBezTo>
                  <a:pt x="1569" y="667"/>
                  <a:pt x="1563" y="662"/>
                  <a:pt x="1556" y="662"/>
                </a:cubicBezTo>
                <a:close/>
                <a:moveTo>
                  <a:pt x="1586" y="662"/>
                </a:moveTo>
                <a:cubicBezTo>
                  <a:pt x="1579" y="662"/>
                  <a:pt x="1573" y="667"/>
                  <a:pt x="1573" y="674"/>
                </a:cubicBezTo>
                <a:cubicBezTo>
                  <a:pt x="1573" y="681"/>
                  <a:pt x="1579" y="687"/>
                  <a:pt x="1586" y="687"/>
                </a:cubicBezTo>
                <a:cubicBezTo>
                  <a:pt x="1593" y="687"/>
                  <a:pt x="1599" y="681"/>
                  <a:pt x="1599" y="674"/>
                </a:cubicBezTo>
                <a:cubicBezTo>
                  <a:pt x="1599" y="667"/>
                  <a:pt x="1593" y="662"/>
                  <a:pt x="1586" y="662"/>
                </a:cubicBezTo>
                <a:close/>
                <a:moveTo>
                  <a:pt x="1615" y="662"/>
                </a:moveTo>
                <a:cubicBezTo>
                  <a:pt x="1608" y="662"/>
                  <a:pt x="1603" y="667"/>
                  <a:pt x="1603" y="674"/>
                </a:cubicBezTo>
                <a:cubicBezTo>
                  <a:pt x="1603" y="681"/>
                  <a:pt x="1608" y="687"/>
                  <a:pt x="1615" y="687"/>
                </a:cubicBezTo>
                <a:cubicBezTo>
                  <a:pt x="1623" y="687"/>
                  <a:pt x="1628" y="681"/>
                  <a:pt x="1628" y="674"/>
                </a:cubicBezTo>
                <a:cubicBezTo>
                  <a:pt x="1628" y="667"/>
                  <a:pt x="1623" y="662"/>
                  <a:pt x="1615" y="662"/>
                </a:cubicBezTo>
                <a:close/>
                <a:moveTo>
                  <a:pt x="1645" y="662"/>
                </a:moveTo>
                <a:cubicBezTo>
                  <a:pt x="1638" y="662"/>
                  <a:pt x="1632" y="667"/>
                  <a:pt x="1632" y="674"/>
                </a:cubicBezTo>
                <a:cubicBezTo>
                  <a:pt x="1632" y="681"/>
                  <a:pt x="1638" y="687"/>
                  <a:pt x="1645" y="687"/>
                </a:cubicBezTo>
                <a:cubicBezTo>
                  <a:pt x="1652" y="687"/>
                  <a:pt x="1658" y="681"/>
                  <a:pt x="1658" y="674"/>
                </a:cubicBezTo>
                <a:cubicBezTo>
                  <a:pt x="1658" y="667"/>
                  <a:pt x="1652" y="662"/>
                  <a:pt x="1645" y="662"/>
                </a:cubicBezTo>
                <a:close/>
                <a:moveTo>
                  <a:pt x="1675" y="662"/>
                </a:moveTo>
                <a:cubicBezTo>
                  <a:pt x="1668" y="662"/>
                  <a:pt x="1662" y="667"/>
                  <a:pt x="1662" y="674"/>
                </a:cubicBezTo>
                <a:cubicBezTo>
                  <a:pt x="1662" y="681"/>
                  <a:pt x="1668" y="687"/>
                  <a:pt x="1675" y="687"/>
                </a:cubicBezTo>
                <a:cubicBezTo>
                  <a:pt x="1682" y="687"/>
                  <a:pt x="1688" y="681"/>
                  <a:pt x="1688" y="674"/>
                </a:cubicBezTo>
                <a:cubicBezTo>
                  <a:pt x="1688" y="667"/>
                  <a:pt x="1682" y="662"/>
                  <a:pt x="1675" y="662"/>
                </a:cubicBezTo>
                <a:close/>
                <a:moveTo>
                  <a:pt x="1704" y="662"/>
                </a:moveTo>
                <a:cubicBezTo>
                  <a:pt x="1697" y="662"/>
                  <a:pt x="1692" y="667"/>
                  <a:pt x="1692" y="674"/>
                </a:cubicBezTo>
                <a:cubicBezTo>
                  <a:pt x="1692" y="681"/>
                  <a:pt x="1697" y="687"/>
                  <a:pt x="1704" y="687"/>
                </a:cubicBezTo>
                <a:cubicBezTo>
                  <a:pt x="1712" y="687"/>
                  <a:pt x="1717" y="681"/>
                  <a:pt x="1717" y="674"/>
                </a:cubicBezTo>
                <a:cubicBezTo>
                  <a:pt x="1717" y="667"/>
                  <a:pt x="1712" y="662"/>
                  <a:pt x="1704" y="662"/>
                </a:cubicBezTo>
                <a:close/>
                <a:moveTo>
                  <a:pt x="1734" y="662"/>
                </a:moveTo>
                <a:cubicBezTo>
                  <a:pt x="1727" y="662"/>
                  <a:pt x="1721" y="667"/>
                  <a:pt x="1721" y="674"/>
                </a:cubicBezTo>
                <a:cubicBezTo>
                  <a:pt x="1721" y="681"/>
                  <a:pt x="1727" y="687"/>
                  <a:pt x="1734" y="687"/>
                </a:cubicBezTo>
                <a:cubicBezTo>
                  <a:pt x="1741" y="687"/>
                  <a:pt x="1747" y="681"/>
                  <a:pt x="1747" y="674"/>
                </a:cubicBezTo>
                <a:cubicBezTo>
                  <a:pt x="1747" y="667"/>
                  <a:pt x="1741" y="662"/>
                  <a:pt x="1734" y="662"/>
                </a:cubicBezTo>
                <a:close/>
                <a:moveTo>
                  <a:pt x="1764" y="662"/>
                </a:moveTo>
                <a:cubicBezTo>
                  <a:pt x="1757" y="662"/>
                  <a:pt x="1751" y="667"/>
                  <a:pt x="1751" y="674"/>
                </a:cubicBezTo>
                <a:cubicBezTo>
                  <a:pt x="1751" y="681"/>
                  <a:pt x="1757" y="687"/>
                  <a:pt x="1764" y="687"/>
                </a:cubicBezTo>
                <a:cubicBezTo>
                  <a:pt x="1771" y="687"/>
                  <a:pt x="1777" y="681"/>
                  <a:pt x="1777" y="674"/>
                </a:cubicBezTo>
                <a:cubicBezTo>
                  <a:pt x="1777" y="667"/>
                  <a:pt x="1771" y="662"/>
                  <a:pt x="1764" y="662"/>
                </a:cubicBezTo>
                <a:close/>
                <a:moveTo>
                  <a:pt x="1793" y="662"/>
                </a:moveTo>
                <a:cubicBezTo>
                  <a:pt x="1786" y="662"/>
                  <a:pt x="1781" y="667"/>
                  <a:pt x="1781" y="674"/>
                </a:cubicBezTo>
                <a:cubicBezTo>
                  <a:pt x="1781" y="681"/>
                  <a:pt x="1786" y="687"/>
                  <a:pt x="1793" y="687"/>
                </a:cubicBezTo>
                <a:cubicBezTo>
                  <a:pt x="1801" y="687"/>
                  <a:pt x="1806" y="681"/>
                  <a:pt x="1806" y="674"/>
                </a:cubicBezTo>
                <a:cubicBezTo>
                  <a:pt x="1806" y="667"/>
                  <a:pt x="1801" y="662"/>
                  <a:pt x="1793" y="662"/>
                </a:cubicBezTo>
                <a:close/>
                <a:moveTo>
                  <a:pt x="1823" y="662"/>
                </a:moveTo>
                <a:cubicBezTo>
                  <a:pt x="1816" y="662"/>
                  <a:pt x="1810" y="667"/>
                  <a:pt x="1810" y="674"/>
                </a:cubicBezTo>
                <a:cubicBezTo>
                  <a:pt x="1810" y="681"/>
                  <a:pt x="1816" y="687"/>
                  <a:pt x="1823" y="687"/>
                </a:cubicBezTo>
                <a:cubicBezTo>
                  <a:pt x="1830" y="687"/>
                  <a:pt x="1836" y="681"/>
                  <a:pt x="1836" y="674"/>
                </a:cubicBezTo>
                <a:cubicBezTo>
                  <a:pt x="1836" y="667"/>
                  <a:pt x="1830" y="662"/>
                  <a:pt x="1823" y="662"/>
                </a:cubicBezTo>
                <a:close/>
                <a:moveTo>
                  <a:pt x="1912" y="662"/>
                </a:moveTo>
                <a:cubicBezTo>
                  <a:pt x="1905" y="662"/>
                  <a:pt x="1899" y="667"/>
                  <a:pt x="1899" y="674"/>
                </a:cubicBezTo>
                <a:cubicBezTo>
                  <a:pt x="1899" y="681"/>
                  <a:pt x="1905" y="687"/>
                  <a:pt x="1912" y="687"/>
                </a:cubicBezTo>
                <a:cubicBezTo>
                  <a:pt x="1919" y="687"/>
                  <a:pt x="1925" y="681"/>
                  <a:pt x="1925" y="674"/>
                </a:cubicBezTo>
                <a:cubicBezTo>
                  <a:pt x="1925" y="667"/>
                  <a:pt x="1919" y="662"/>
                  <a:pt x="1912" y="662"/>
                </a:cubicBezTo>
                <a:close/>
                <a:moveTo>
                  <a:pt x="1942" y="662"/>
                </a:moveTo>
                <a:cubicBezTo>
                  <a:pt x="1935" y="662"/>
                  <a:pt x="1929" y="667"/>
                  <a:pt x="1929" y="674"/>
                </a:cubicBezTo>
                <a:cubicBezTo>
                  <a:pt x="1929" y="681"/>
                  <a:pt x="1935" y="687"/>
                  <a:pt x="1942" y="687"/>
                </a:cubicBezTo>
                <a:cubicBezTo>
                  <a:pt x="1949" y="687"/>
                  <a:pt x="1955" y="681"/>
                  <a:pt x="1955" y="674"/>
                </a:cubicBezTo>
                <a:cubicBezTo>
                  <a:pt x="1955" y="667"/>
                  <a:pt x="1949" y="662"/>
                  <a:pt x="1942" y="662"/>
                </a:cubicBezTo>
                <a:close/>
                <a:moveTo>
                  <a:pt x="1972" y="662"/>
                </a:moveTo>
                <a:cubicBezTo>
                  <a:pt x="1964" y="662"/>
                  <a:pt x="1959" y="667"/>
                  <a:pt x="1959" y="674"/>
                </a:cubicBezTo>
                <a:cubicBezTo>
                  <a:pt x="1959" y="681"/>
                  <a:pt x="1964" y="687"/>
                  <a:pt x="1972" y="687"/>
                </a:cubicBezTo>
                <a:cubicBezTo>
                  <a:pt x="1979" y="687"/>
                  <a:pt x="1984" y="681"/>
                  <a:pt x="1984" y="674"/>
                </a:cubicBezTo>
                <a:cubicBezTo>
                  <a:pt x="1984" y="667"/>
                  <a:pt x="1979" y="662"/>
                  <a:pt x="1972" y="662"/>
                </a:cubicBezTo>
                <a:close/>
                <a:moveTo>
                  <a:pt x="2001" y="662"/>
                </a:moveTo>
                <a:cubicBezTo>
                  <a:pt x="1994" y="662"/>
                  <a:pt x="1988" y="667"/>
                  <a:pt x="1988" y="674"/>
                </a:cubicBezTo>
                <a:cubicBezTo>
                  <a:pt x="1988" y="681"/>
                  <a:pt x="1994" y="687"/>
                  <a:pt x="2001" y="687"/>
                </a:cubicBezTo>
                <a:cubicBezTo>
                  <a:pt x="2008" y="687"/>
                  <a:pt x="2014" y="681"/>
                  <a:pt x="2014" y="674"/>
                </a:cubicBezTo>
                <a:cubicBezTo>
                  <a:pt x="2014" y="667"/>
                  <a:pt x="2008" y="662"/>
                  <a:pt x="2001" y="662"/>
                </a:cubicBezTo>
                <a:close/>
                <a:moveTo>
                  <a:pt x="2031" y="662"/>
                </a:moveTo>
                <a:cubicBezTo>
                  <a:pt x="2024" y="662"/>
                  <a:pt x="2018" y="667"/>
                  <a:pt x="2018" y="674"/>
                </a:cubicBezTo>
                <a:cubicBezTo>
                  <a:pt x="2018" y="681"/>
                  <a:pt x="2024" y="687"/>
                  <a:pt x="2031" y="687"/>
                </a:cubicBezTo>
                <a:cubicBezTo>
                  <a:pt x="2038" y="687"/>
                  <a:pt x="2044" y="681"/>
                  <a:pt x="2044" y="674"/>
                </a:cubicBezTo>
                <a:cubicBezTo>
                  <a:pt x="2044" y="667"/>
                  <a:pt x="2038" y="662"/>
                  <a:pt x="2031" y="662"/>
                </a:cubicBezTo>
                <a:close/>
                <a:moveTo>
                  <a:pt x="2179" y="662"/>
                </a:moveTo>
                <a:cubicBezTo>
                  <a:pt x="2172" y="662"/>
                  <a:pt x="2166" y="667"/>
                  <a:pt x="2166" y="674"/>
                </a:cubicBezTo>
                <a:cubicBezTo>
                  <a:pt x="2166" y="681"/>
                  <a:pt x="2172" y="687"/>
                  <a:pt x="2179" y="687"/>
                </a:cubicBezTo>
                <a:cubicBezTo>
                  <a:pt x="2186" y="687"/>
                  <a:pt x="2192" y="681"/>
                  <a:pt x="2192" y="674"/>
                </a:cubicBezTo>
                <a:cubicBezTo>
                  <a:pt x="2192" y="667"/>
                  <a:pt x="2186" y="662"/>
                  <a:pt x="2179" y="662"/>
                </a:cubicBezTo>
                <a:close/>
                <a:moveTo>
                  <a:pt x="2209" y="662"/>
                </a:moveTo>
                <a:cubicBezTo>
                  <a:pt x="2202" y="662"/>
                  <a:pt x="2196" y="667"/>
                  <a:pt x="2196" y="674"/>
                </a:cubicBezTo>
                <a:cubicBezTo>
                  <a:pt x="2196" y="681"/>
                  <a:pt x="2202" y="687"/>
                  <a:pt x="2209" y="687"/>
                </a:cubicBezTo>
                <a:cubicBezTo>
                  <a:pt x="2216" y="687"/>
                  <a:pt x="2222" y="681"/>
                  <a:pt x="2222" y="674"/>
                </a:cubicBezTo>
                <a:cubicBezTo>
                  <a:pt x="2222" y="667"/>
                  <a:pt x="2216" y="662"/>
                  <a:pt x="2209" y="662"/>
                </a:cubicBezTo>
                <a:close/>
                <a:moveTo>
                  <a:pt x="2239" y="662"/>
                </a:moveTo>
                <a:cubicBezTo>
                  <a:pt x="2232" y="662"/>
                  <a:pt x="2226" y="667"/>
                  <a:pt x="2226" y="674"/>
                </a:cubicBezTo>
                <a:cubicBezTo>
                  <a:pt x="2226" y="681"/>
                  <a:pt x="2232" y="687"/>
                  <a:pt x="2239" y="687"/>
                </a:cubicBezTo>
                <a:cubicBezTo>
                  <a:pt x="2246" y="687"/>
                  <a:pt x="2251" y="681"/>
                  <a:pt x="2251" y="674"/>
                </a:cubicBezTo>
                <a:cubicBezTo>
                  <a:pt x="2251" y="667"/>
                  <a:pt x="2246" y="662"/>
                  <a:pt x="2239" y="662"/>
                </a:cubicBezTo>
                <a:close/>
                <a:moveTo>
                  <a:pt x="2268" y="662"/>
                </a:moveTo>
                <a:cubicBezTo>
                  <a:pt x="2261" y="662"/>
                  <a:pt x="2255" y="667"/>
                  <a:pt x="2255" y="674"/>
                </a:cubicBezTo>
                <a:cubicBezTo>
                  <a:pt x="2255" y="681"/>
                  <a:pt x="2261" y="687"/>
                  <a:pt x="2268" y="687"/>
                </a:cubicBezTo>
                <a:cubicBezTo>
                  <a:pt x="2275" y="687"/>
                  <a:pt x="2281" y="681"/>
                  <a:pt x="2281" y="674"/>
                </a:cubicBezTo>
                <a:cubicBezTo>
                  <a:pt x="2281" y="667"/>
                  <a:pt x="2275" y="662"/>
                  <a:pt x="2268" y="662"/>
                </a:cubicBezTo>
                <a:close/>
                <a:moveTo>
                  <a:pt x="2298" y="662"/>
                </a:moveTo>
                <a:cubicBezTo>
                  <a:pt x="2291" y="662"/>
                  <a:pt x="2285" y="667"/>
                  <a:pt x="2285" y="674"/>
                </a:cubicBezTo>
                <a:cubicBezTo>
                  <a:pt x="2285" y="681"/>
                  <a:pt x="2291" y="687"/>
                  <a:pt x="2298" y="687"/>
                </a:cubicBezTo>
                <a:cubicBezTo>
                  <a:pt x="2305" y="687"/>
                  <a:pt x="2311" y="681"/>
                  <a:pt x="2311" y="674"/>
                </a:cubicBezTo>
                <a:cubicBezTo>
                  <a:pt x="2311" y="667"/>
                  <a:pt x="2305" y="662"/>
                  <a:pt x="2298" y="662"/>
                </a:cubicBezTo>
                <a:close/>
                <a:moveTo>
                  <a:pt x="2387" y="662"/>
                </a:moveTo>
                <a:cubicBezTo>
                  <a:pt x="2380" y="662"/>
                  <a:pt x="2374" y="667"/>
                  <a:pt x="2374" y="674"/>
                </a:cubicBezTo>
                <a:cubicBezTo>
                  <a:pt x="2374" y="681"/>
                  <a:pt x="2380" y="687"/>
                  <a:pt x="2387" y="687"/>
                </a:cubicBezTo>
                <a:cubicBezTo>
                  <a:pt x="2394" y="687"/>
                  <a:pt x="2400" y="681"/>
                  <a:pt x="2400" y="674"/>
                </a:cubicBezTo>
                <a:cubicBezTo>
                  <a:pt x="2400" y="667"/>
                  <a:pt x="2394" y="662"/>
                  <a:pt x="2387" y="662"/>
                </a:cubicBezTo>
                <a:close/>
                <a:moveTo>
                  <a:pt x="2417" y="662"/>
                </a:moveTo>
                <a:cubicBezTo>
                  <a:pt x="2410" y="662"/>
                  <a:pt x="2404" y="667"/>
                  <a:pt x="2404" y="674"/>
                </a:cubicBezTo>
                <a:cubicBezTo>
                  <a:pt x="2404" y="681"/>
                  <a:pt x="2410" y="687"/>
                  <a:pt x="2417" y="687"/>
                </a:cubicBezTo>
                <a:cubicBezTo>
                  <a:pt x="2424" y="687"/>
                  <a:pt x="2429" y="681"/>
                  <a:pt x="2429" y="674"/>
                </a:cubicBezTo>
                <a:cubicBezTo>
                  <a:pt x="2429" y="667"/>
                  <a:pt x="2424" y="662"/>
                  <a:pt x="2417" y="662"/>
                </a:cubicBezTo>
                <a:close/>
                <a:moveTo>
                  <a:pt x="2446" y="662"/>
                </a:moveTo>
                <a:cubicBezTo>
                  <a:pt x="2439" y="662"/>
                  <a:pt x="2434" y="667"/>
                  <a:pt x="2434" y="674"/>
                </a:cubicBezTo>
                <a:cubicBezTo>
                  <a:pt x="2434" y="681"/>
                  <a:pt x="2439" y="687"/>
                  <a:pt x="2446" y="687"/>
                </a:cubicBezTo>
                <a:cubicBezTo>
                  <a:pt x="2453" y="687"/>
                  <a:pt x="2459" y="681"/>
                  <a:pt x="2459" y="674"/>
                </a:cubicBezTo>
                <a:cubicBezTo>
                  <a:pt x="2459" y="667"/>
                  <a:pt x="2453" y="662"/>
                  <a:pt x="2446" y="662"/>
                </a:cubicBezTo>
                <a:close/>
                <a:moveTo>
                  <a:pt x="2476" y="662"/>
                </a:moveTo>
                <a:cubicBezTo>
                  <a:pt x="2469" y="662"/>
                  <a:pt x="2463" y="667"/>
                  <a:pt x="2463" y="674"/>
                </a:cubicBezTo>
                <a:cubicBezTo>
                  <a:pt x="2463" y="681"/>
                  <a:pt x="2469" y="687"/>
                  <a:pt x="2476" y="687"/>
                </a:cubicBezTo>
                <a:cubicBezTo>
                  <a:pt x="2483" y="687"/>
                  <a:pt x="2489" y="681"/>
                  <a:pt x="2489" y="674"/>
                </a:cubicBezTo>
                <a:cubicBezTo>
                  <a:pt x="2489" y="667"/>
                  <a:pt x="2483" y="662"/>
                  <a:pt x="2476" y="662"/>
                </a:cubicBezTo>
                <a:close/>
                <a:moveTo>
                  <a:pt x="2535" y="662"/>
                </a:moveTo>
                <a:cubicBezTo>
                  <a:pt x="2528" y="662"/>
                  <a:pt x="2523" y="667"/>
                  <a:pt x="2523" y="674"/>
                </a:cubicBezTo>
                <a:cubicBezTo>
                  <a:pt x="2523" y="681"/>
                  <a:pt x="2528" y="687"/>
                  <a:pt x="2535" y="687"/>
                </a:cubicBezTo>
                <a:cubicBezTo>
                  <a:pt x="2542" y="687"/>
                  <a:pt x="2548" y="681"/>
                  <a:pt x="2548" y="674"/>
                </a:cubicBezTo>
                <a:cubicBezTo>
                  <a:pt x="2548" y="667"/>
                  <a:pt x="2542" y="662"/>
                  <a:pt x="2535" y="662"/>
                </a:cubicBezTo>
                <a:close/>
                <a:moveTo>
                  <a:pt x="547" y="692"/>
                </a:moveTo>
                <a:cubicBezTo>
                  <a:pt x="540" y="692"/>
                  <a:pt x="534" y="697"/>
                  <a:pt x="534" y="704"/>
                </a:cubicBezTo>
                <a:cubicBezTo>
                  <a:pt x="534" y="711"/>
                  <a:pt x="540" y="717"/>
                  <a:pt x="547" y="717"/>
                </a:cubicBezTo>
                <a:cubicBezTo>
                  <a:pt x="554" y="717"/>
                  <a:pt x="560" y="711"/>
                  <a:pt x="560" y="704"/>
                </a:cubicBezTo>
                <a:cubicBezTo>
                  <a:pt x="560" y="697"/>
                  <a:pt x="554" y="692"/>
                  <a:pt x="547" y="692"/>
                </a:cubicBezTo>
                <a:close/>
                <a:moveTo>
                  <a:pt x="577" y="692"/>
                </a:moveTo>
                <a:cubicBezTo>
                  <a:pt x="570" y="692"/>
                  <a:pt x="564" y="697"/>
                  <a:pt x="564" y="704"/>
                </a:cubicBezTo>
                <a:cubicBezTo>
                  <a:pt x="564" y="711"/>
                  <a:pt x="570" y="717"/>
                  <a:pt x="577" y="717"/>
                </a:cubicBezTo>
                <a:cubicBezTo>
                  <a:pt x="584" y="717"/>
                  <a:pt x="590" y="711"/>
                  <a:pt x="590" y="704"/>
                </a:cubicBezTo>
                <a:cubicBezTo>
                  <a:pt x="590" y="697"/>
                  <a:pt x="584" y="692"/>
                  <a:pt x="577" y="692"/>
                </a:cubicBezTo>
                <a:close/>
                <a:moveTo>
                  <a:pt x="607" y="692"/>
                </a:moveTo>
                <a:cubicBezTo>
                  <a:pt x="599" y="692"/>
                  <a:pt x="594" y="697"/>
                  <a:pt x="594" y="704"/>
                </a:cubicBezTo>
                <a:cubicBezTo>
                  <a:pt x="594" y="711"/>
                  <a:pt x="599" y="717"/>
                  <a:pt x="607" y="717"/>
                </a:cubicBezTo>
                <a:cubicBezTo>
                  <a:pt x="614" y="717"/>
                  <a:pt x="619" y="711"/>
                  <a:pt x="619" y="704"/>
                </a:cubicBezTo>
                <a:cubicBezTo>
                  <a:pt x="619" y="697"/>
                  <a:pt x="614" y="692"/>
                  <a:pt x="607" y="692"/>
                </a:cubicBezTo>
                <a:close/>
                <a:moveTo>
                  <a:pt x="636" y="692"/>
                </a:moveTo>
                <a:cubicBezTo>
                  <a:pt x="629" y="692"/>
                  <a:pt x="623" y="697"/>
                  <a:pt x="623" y="704"/>
                </a:cubicBezTo>
                <a:cubicBezTo>
                  <a:pt x="623" y="711"/>
                  <a:pt x="629" y="717"/>
                  <a:pt x="636" y="717"/>
                </a:cubicBezTo>
                <a:cubicBezTo>
                  <a:pt x="643" y="717"/>
                  <a:pt x="649" y="711"/>
                  <a:pt x="649" y="704"/>
                </a:cubicBezTo>
                <a:cubicBezTo>
                  <a:pt x="649" y="697"/>
                  <a:pt x="643" y="692"/>
                  <a:pt x="636" y="692"/>
                </a:cubicBezTo>
                <a:close/>
                <a:moveTo>
                  <a:pt x="666" y="692"/>
                </a:moveTo>
                <a:cubicBezTo>
                  <a:pt x="659" y="692"/>
                  <a:pt x="653" y="697"/>
                  <a:pt x="653" y="704"/>
                </a:cubicBezTo>
                <a:cubicBezTo>
                  <a:pt x="653" y="711"/>
                  <a:pt x="659" y="717"/>
                  <a:pt x="666" y="717"/>
                </a:cubicBezTo>
                <a:cubicBezTo>
                  <a:pt x="673" y="717"/>
                  <a:pt x="679" y="711"/>
                  <a:pt x="679" y="704"/>
                </a:cubicBezTo>
                <a:cubicBezTo>
                  <a:pt x="679" y="697"/>
                  <a:pt x="673" y="692"/>
                  <a:pt x="666" y="692"/>
                </a:cubicBezTo>
                <a:close/>
                <a:moveTo>
                  <a:pt x="814" y="692"/>
                </a:moveTo>
                <a:cubicBezTo>
                  <a:pt x="807" y="692"/>
                  <a:pt x="801" y="697"/>
                  <a:pt x="801" y="704"/>
                </a:cubicBezTo>
                <a:cubicBezTo>
                  <a:pt x="801" y="711"/>
                  <a:pt x="807" y="717"/>
                  <a:pt x="814" y="717"/>
                </a:cubicBezTo>
                <a:cubicBezTo>
                  <a:pt x="821" y="717"/>
                  <a:pt x="827" y="711"/>
                  <a:pt x="827" y="704"/>
                </a:cubicBezTo>
                <a:cubicBezTo>
                  <a:pt x="827" y="697"/>
                  <a:pt x="821" y="692"/>
                  <a:pt x="814" y="692"/>
                </a:cubicBezTo>
                <a:close/>
                <a:moveTo>
                  <a:pt x="874" y="692"/>
                </a:moveTo>
                <a:cubicBezTo>
                  <a:pt x="867" y="692"/>
                  <a:pt x="861" y="697"/>
                  <a:pt x="861" y="704"/>
                </a:cubicBezTo>
                <a:cubicBezTo>
                  <a:pt x="861" y="711"/>
                  <a:pt x="867" y="717"/>
                  <a:pt x="874" y="717"/>
                </a:cubicBezTo>
                <a:cubicBezTo>
                  <a:pt x="881" y="717"/>
                  <a:pt x="886" y="711"/>
                  <a:pt x="886" y="704"/>
                </a:cubicBezTo>
                <a:cubicBezTo>
                  <a:pt x="886" y="697"/>
                  <a:pt x="881" y="692"/>
                  <a:pt x="874" y="692"/>
                </a:cubicBezTo>
                <a:close/>
                <a:moveTo>
                  <a:pt x="903" y="692"/>
                </a:moveTo>
                <a:cubicBezTo>
                  <a:pt x="896" y="692"/>
                  <a:pt x="891" y="697"/>
                  <a:pt x="891" y="704"/>
                </a:cubicBezTo>
                <a:cubicBezTo>
                  <a:pt x="891" y="711"/>
                  <a:pt x="896" y="717"/>
                  <a:pt x="903" y="717"/>
                </a:cubicBezTo>
                <a:cubicBezTo>
                  <a:pt x="910" y="717"/>
                  <a:pt x="916" y="711"/>
                  <a:pt x="916" y="704"/>
                </a:cubicBezTo>
                <a:cubicBezTo>
                  <a:pt x="916" y="697"/>
                  <a:pt x="910" y="692"/>
                  <a:pt x="903" y="692"/>
                </a:cubicBezTo>
                <a:close/>
                <a:moveTo>
                  <a:pt x="1289" y="692"/>
                </a:moveTo>
                <a:cubicBezTo>
                  <a:pt x="1282" y="692"/>
                  <a:pt x="1276" y="697"/>
                  <a:pt x="1276" y="704"/>
                </a:cubicBezTo>
                <a:cubicBezTo>
                  <a:pt x="1276" y="711"/>
                  <a:pt x="1282" y="717"/>
                  <a:pt x="1289" y="717"/>
                </a:cubicBezTo>
                <a:cubicBezTo>
                  <a:pt x="1296" y="717"/>
                  <a:pt x="1302" y="711"/>
                  <a:pt x="1302" y="704"/>
                </a:cubicBezTo>
                <a:cubicBezTo>
                  <a:pt x="1302" y="697"/>
                  <a:pt x="1296" y="692"/>
                  <a:pt x="1289" y="692"/>
                </a:cubicBezTo>
                <a:close/>
                <a:moveTo>
                  <a:pt x="1348" y="692"/>
                </a:moveTo>
                <a:cubicBezTo>
                  <a:pt x="1341" y="692"/>
                  <a:pt x="1336" y="697"/>
                  <a:pt x="1336" y="704"/>
                </a:cubicBezTo>
                <a:cubicBezTo>
                  <a:pt x="1336" y="711"/>
                  <a:pt x="1341" y="717"/>
                  <a:pt x="1348" y="717"/>
                </a:cubicBezTo>
                <a:cubicBezTo>
                  <a:pt x="1355" y="717"/>
                  <a:pt x="1361" y="711"/>
                  <a:pt x="1361" y="704"/>
                </a:cubicBezTo>
                <a:cubicBezTo>
                  <a:pt x="1361" y="697"/>
                  <a:pt x="1355" y="692"/>
                  <a:pt x="1348" y="692"/>
                </a:cubicBezTo>
                <a:close/>
                <a:moveTo>
                  <a:pt x="1378" y="692"/>
                </a:moveTo>
                <a:cubicBezTo>
                  <a:pt x="1371" y="692"/>
                  <a:pt x="1365" y="697"/>
                  <a:pt x="1365" y="704"/>
                </a:cubicBezTo>
                <a:cubicBezTo>
                  <a:pt x="1365" y="711"/>
                  <a:pt x="1371" y="717"/>
                  <a:pt x="1378" y="717"/>
                </a:cubicBezTo>
                <a:cubicBezTo>
                  <a:pt x="1385" y="717"/>
                  <a:pt x="1391" y="711"/>
                  <a:pt x="1391" y="704"/>
                </a:cubicBezTo>
                <a:cubicBezTo>
                  <a:pt x="1391" y="697"/>
                  <a:pt x="1385" y="692"/>
                  <a:pt x="1378" y="692"/>
                </a:cubicBezTo>
                <a:close/>
                <a:moveTo>
                  <a:pt x="1408" y="692"/>
                </a:moveTo>
                <a:cubicBezTo>
                  <a:pt x="1401" y="692"/>
                  <a:pt x="1395" y="697"/>
                  <a:pt x="1395" y="704"/>
                </a:cubicBezTo>
                <a:cubicBezTo>
                  <a:pt x="1395" y="711"/>
                  <a:pt x="1401" y="717"/>
                  <a:pt x="1408" y="717"/>
                </a:cubicBezTo>
                <a:cubicBezTo>
                  <a:pt x="1415" y="717"/>
                  <a:pt x="1421" y="711"/>
                  <a:pt x="1421" y="704"/>
                </a:cubicBezTo>
                <a:cubicBezTo>
                  <a:pt x="1421" y="697"/>
                  <a:pt x="1415" y="692"/>
                  <a:pt x="1408" y="692"/>
                </a:cubicBezTo>
                <a:close/>
                <a:moveTo>
                  <a:pt x="1437" y="692"/>
                </a:moveTo>
                <a:cubicBezTo>
                  <a:pt x="1430" y="692"/>
                  <a:pt x="1425" y="697"/>
                  <a:pt x="1425" y="704"/>
                </a:cubicBezTo>
                <a:cubicBezTo>
                  <a:pt x="1425" y="711"/>
                  <a:pt x="1430" y="717"/>
                  <a:pt x="1437" y="717"/>
                </a:cubicBezTo>
                <a:cubicBezTo>
                  <a:pt x="1444" y="717"/>
                  <a:pt x="1450" y="711"/>
                  <a:pt x="1450" y="704"/>
                </a:cubicBezTo>
                <a:cubicBezTo>
                  <a:pt x="1450" y="697"/>
                  <a:pt x="1444" y="692"/>
                  <a:pt x="1437" y="692"/>
                </a:cubicBezTo>
                <a:close/>
                <a:moveTo>
                  <a:pt x="1467" y="692"/>
                </a:moveTo>
                <a:cubicBezTo>
                  <a:pt x="1460" y="692"/>
                  <a:pt x="1454" y="697"/>
                  <a:pt x="1454" y="704"/>
                </a:cubicBezTo>
                <a:cubicBezTo>
                  <a:pt x="1454" y="711"/>
                  <a:pt x="1460" y="717"/>
                  <a:pt x="1467" y="717"/>
                </a:cubicBezTo>
                <a:cubicBezTo>
                  <a:pt x="1474" y="717"/>
                  <a:pt x="1480" y="711"/>
                  <a:pt x="1480" y="704"/>
                </a:cubicBezTo>
                <a:cubicBezTo>
                  <a:pt x="1480" y="697"/>
                  <a:pt x="1474" y="692"/>
                  <a:pt x="1467" y="692"/>
                </a:cubicBezTo>
                <a:close/>
                <a:moveTo>
                  <a:pt x="1497" y="692"/>
                </a:moveTo>
                <a:cubicBezTo>
                  <a:pt x="1490" y="692"/>
                  <a:pt x="1484" y="697"/>
                  <a:pt x="1484" y="704"/>
                </a:cubicBezTo>
                <a:cubicBezTo>
                  <a:pt x="1484" y="711"/>
                  <a:pt x="1490" y="717"/>
                  <a:pt x="1497" y="717"/>
                </a:cubicBezTo>
                <a:cubicBezTo>
                  <a:pt x="1504" y="717"/>
                  <a:pt x="1510" y="711"/>
                  <a:pt x="1510" y="704"/>
                </a:cubicBezTo>
                <a:cubicBezTo>
                  <a:pt x="1510" y="697"/>
                  <a:pt x="1504" y="692"/>
                  <a:pt x="1497" y="692"/>
                </a:cubicBezTo>
                <a:close/>
                <a:moveTo>
                  <a:pt x="1526" y="692"/>
                </a:moveTo>
                <a:cubicBezTo>
                  <a:pt x="1519" y="692"/>
                  <a:pt x="1514" y="697"/>
                  <a:pt x="1514" y="704"/>
                </a:cubicBezTo>
                <a:cubicBezTo>
                  <a:pt x="1514" y="711"/>
                  <a:pt x="1519" y="717"/>
                  <a:pt x="1526" y="717"/>
                </a:cubicBezTo>
                <a:cubicBezTo>
                  <a:pt x="1533" y="717"/>
                  <a:pt x="1539" y="711"/>
                  <a:pt x="1539" y="704"/>
                </a:cubicBezTo>
                <a:cubicBezTo>
                  <a:pt x="1539" y="697"/>
                  <a:pt x="1533" y="692"/>
                  <a:pt x="1526" y="692"/>
                </a:cubicBezTo>
                <a:close/>
                <a:moveTo>
                  <a:pt x="1556" y="692"/>
                </a:moveTo>
                <a:cubicBezTo>
                  <a:pt x="1549" y="692"/>
                  <a:pt x="1543" y="697"/>
                  <a:pt x="1543" y="704"/>
                </a:cubicBezTo>
                <a:cubicBezTo>
                  <a:pt x="1543" y="711"/>
                  <a:pt x="1549" y="717"/>
                  <a:pt x="1556" y="717"/>
                </a:cubicBezTo>
                <a:cubicBezTo>
                  <a:pt x="1563" y="717"/>
                  <a:pt x="1569" y="711"/>
                  <a:pt x="1569" y="704"/>
                </a:cubicBezTo>
                <a:cubicBezTo>
                  <a:pt x="1569" y="697"/>
                  <a:pt x="1563" y="692"/>
                  <a:pt x="1556" y="692"/>
                </a:cubicBezTo>
                <a:close/>
                <a:moveTo>
                  <a:pt x="1586" y="692"/>
                </a:moveTo>
                <a:cubicBezTo>
                  <a:pt x="1579" y="692"/>
                  <a:pt x="1573" y="697"/>
                  <a:pt x="1573" y="704"/>
                </a:cubicBezTo>
                <a:cubicBezTo>
                  <a:pt x="1573" y="711"/>
                  <a:pt x="1579" y="717"/>
                  <a:pt x="1586" y="717"/>
                </a:cubicBezTo>
                <a:cubicBezTo>
                  <a:pt x="1593" y="717"/>
                  <a:pt x="1599" y="711"/>
                  <a:pt x="1599" y="704"/>
                </a:cubicBezTo>
                <a:cubicBezTo>
                  <a:pt x="1599" y="697"/>
                  <a:pt x="1593" y="692"/>
                  <a:pt x="1586" y="692"/>
                </a:cubicBezTo>
                <a:close/>
                <a:moveTo>
                  <a:pt x="1615" y="692"/>
                </a:moveTo>
                <a:cubicBezTo>
                  <a:pt x="1608" y="692"/>
                  <a:pt x="1603" y="697"/>
                  <a:pt x="1603" y="704"/>
                </a:cubicBezTo>
                <a:cubicBezTo>
                  <a:pt x="1603" y="711"/>
                  <a:pt x="1608" y="717"/>
                  <a:pt x="1615" y="717"/>
                </a:cubicBezTo>
                <a:cubicBezTo>
                  <a:pt x="1623" y="717"/>
                  <a:pt x="1628" y="711"/>
                  <a:pt x="1628" y="704"/>
                </a:cubicBezTo>
                <a:cubicBezTo>
                  <a:pt x="1628" y="697"/>
                  <a:pt x="1623" y="692"/>
                  <a:pt x="1615" y="692"/>
                </a:cubicBezTo>
                <a:close/>
                <a:moveTo>
                  <a:pt x="1645" y="692"/>
                </a:moveTo>
                <a:cubicBezTo>
                  <a:pt x="1638" y="692"/>
                  <a:pt x="1632" y="697"/>
                  <a:pt x="1632" y="704"/>
                </a:cubicBezTo>
                <a:cubicBezTo>
                  <a:pt x="1632" y="711"/>
                  <a:pt x="1638" y="717"/>
                  <a:pt x="1645" y="717"/>
                </a:cubicBezTo>
                <a:cubicBezTo>
                  <a:pt x="1652" y="717"/>
                  <a:pt x="1658" y="711"/>
                  <a:pt x="1658" y="704"/>
                </a:cubicBezTo>
                <a:cubicBezTo>
                  <a:pt x="1658" y="697"/>
                  <a:pt x="1652" y="692"/>
                  <a:pt x="1645" y="692"/>
                </a:cubicBezTo>
                <a:close/>
                <a:moveTo>
                  <a:pt x="1675" y="692"/>
                </a:moveTo>
                <a:cubicBezTo>
                  <a:pt x="1668" y="692"/>
                  <a:pt x="1662" y="697"/>
                  <a:pt x="1662" y="704"/>
                </a:cubicBezTo>
                <a:cubicBezTo>
                  <a:pt x="1662" y="711"/>
                  <a:pt x="1668" y="717"/>
                  <a:pt x="1675" y="717"/>
                </a:cubicBezTo>
                <a:cubicBezTo>
                  <a:pt x="1682" y="717"/>
                  <a:pt x="1688" y="711"/>
                  <a:pt x="1688" y="704"/>
                </a:cubicBezTo>
                <a:cubicBezTo>
                  <a:pt x="1688" y="697"/>
                  <a:pt x="1682" y="692"/>
                  <a:pt x="1675" y="692"/>
                </a:cubicBezTo>
                <a:close/>
                <a:moveTo>
                  <a:pt x="1704" y="692"/>
                </a:moveTo>
                <a:cubicBezTo>
                  <a:pt x="1697" y="692"/>
                  <a:pt x="1692" y="697"/>
                  <a:pt x="1692" y="704"/>
                </a:cubicBezTo>
                <a:cubicBezTo>
                  <a:pt x="1692" y="711"/>
                  <a:pt x="1697" y="717"/>
                  <a:pt x="1704" y="717"/>
                </a:cubicBezTo>
                <a:cubicBezTo>
                  <a:pt x="1712" y="717"/>
                  <a:pt x="1717" y="711"/>
                  <a:pt x="1717" y="704"/>
                </a:cubicBezTo>
                <a:cubicBezTo>
                  <a:pt x="1717" y="697"/>
                  <a:pt x="1712" y="692"/>
                  <a:pt x="1704" y="692"/>
                </a:cubicBezTo>
                <a:close/>
                <a:moveTo>
                  <a:pt x="1734" y="692"/>
                </a:moveTo>
                <a:cubicBezTo>
                  <a:pt x="1727" y="692"/>
                  <a:pt x="1721" y="697"/>
                  <a:pt x="1721" y="704"/>
                </a:cubicBezTo>
                <a:cubicBezTo>
                  <a:pt x="1721" y="711"/>
                  <a:pt x="1727" y="717"/>
                  <a:pt x="1734" y="717"/>
                </a:cubicBezTo>
                <a:cubicBezTo>
                  <a:pt x="1741" y="717"/>
                  <a:pt x="1747" y="711"/>
                  <a:pt x="1747" y="704"/>
                </a:cubicBezTo>
                <a:cubicBezTo>
                  <a:pt x="1747" y="697"/>
                  <a:pt x="1741" y="692"/>
                  <a:pt x="1734" y="692"/>
                </a:cubicBezTo>
                <a:close/>
                <a:moveTo>
                  <a:pt x="1764" y="692"/>
                </a:moveTo>
                <a:cubicBezTo>
                  <a:pt x="1757" y="692"/>
                  <a:pt x="1751" y="697"/>
                  <a:pt x="1751" y="704"/>
                </a:cubicBezTo>
                <a:cubicBezTo>
                  <a:pt x="1751" y="711"/>
                  <a:pt x="1757" y="717"/>
                  <a:pt x="1764" y="717"/>
                </a:cubicBezTo>
                <a:cubicBezTo>
                  <a:pt x="1771" y="717"/>
                  <a:pt x="1777" y="711"/>
                  <a:pt x="1777" y="704"/>
                </a:cubicBezTo>
                <a:cubicBezTo>
                  <a:pt x="1777" y="697"/>
                  <a:pt x="1771" y="692"/>
                  <a:pt x="1764" y="692"/>
                </a:cubicBezTo>
                <a:close/>
                <a:moveTo>
                  <a:pt x="1793" y="692"/>
                </a:moveTo>
                <a:cubicBezTo>
                  <a:pt x="1786" y="692"/>
                  <a:pt x="1781" y="697"/>
                  <a:pt x="1781" y="704"/>
                </a:cubicBezTo>
                <a:cubicBezTo>
                  <a:pt x="1781" y="711"/>
                  <a:pt x="1786" y="717"/>
                  <a:pt x="1793" y="717"/>
                </a:cubicBezTo>
                <a:cubicBezTo>
                  <a:pt x="1801" y="717"/>
                  <a:pt x="1806" y="711"/>
                  <a:pt x="1806" y="704"/>
                </a:cubicBezTo>
                <a:cubicBezTo>
                  <a:pt x="1806" y="697"/>
                  <a:pt x="1801" y="692"/>
                  <a:pt x="1793" y="692"/>
                </a:cubicBezTo>
                <a:close/>
                <a:moveTo>
                  <a:pt x="1823" y="692"/>
                </a:moveTo>
                <a:cubicBezTo>
                  <a:pt x="1816" y="692"/>
                  <a:pt x="1810" y="697"/>
                  <a:pt x="1810" y="704"/>
                </a:cubicBezTo>
                <a:cubicBezTo>
                  <a:pt x="1810" y="711"/>
                  <a:pt x="1816" y="717"/>
                  <a:pt x="1823" y="717"/>
                </a:cubicBezTo>
                <a:cubicBezTo>
                  <a:pt x="1830" y="717"/>
                  <a:pt x="1836" y="711"/>
                  <a:pt x="1836" y="704"/>
                </a:cubicBezTo>
                <a:cubicBezTo>
                  <a:pt x="1836" y="697"/>
                  <a:pt x="1830" y="692"/>
                  <a:pt x="1823" y="692"/>
                </a:cubicBezTo>
                <a:close/>
                <a:moveTo>
                  <a:pt x="1853" y="692"/>
                </a:moveTo>
                <a:cubicBezTo>
                  <a:pt x="1846" y="692"/>
                  <a:pt x="1840" y="697"/>
                  <a:pt x="1840" y="704"/>
                </a:cubicBezTo>
                <a:cubicBezTo>
                  <a:pt x="1840" y="711"/>
                  <a:pt x="1846" y="717"/>
                  <a:pt x="1853" y="717"/>
                </a:cubicBezTo>
                <a:cubicBezTo>
                  <a:pt x="1860" y="717"/>
                  <a:pt x="1866" y="711"/>
                  <a:pt x="1866" y="704"/>
                </a:cubicBezTo>
                <a:cubicBezTo>
                  <a:pt x="1866" y="697"/>
                  <a:pt x="1860" y="692"/>
                  <a:pt x="1853" y="692"/>
                </a:cubicBezTo>
                <a:close/>
                <a:moveTo>
                  <a:pt x="1912" y="692"/>
                </a:moveTo>
                <a:cubicBezTo>
                  <a:pt x="1905" y="692"/>
                  <a:pt x="1899" y="697"/>
                  <a:pt x="1899" y="704"/>
                </a:cubicBezTo>
                <a:cubicBezTo>
                  <a:pt x="1899" y="711"/>
                  <a:pt x="1905" y="717"/>
                  <a:pt x="1912" y="717"/>
                </a:cubicBezTo>
                <a:cubicBezTo>
                  <a:pt x="1919" y="717"/>
                  <a:pt x="1925" y="711"/>
                  <a:pt x="1925" y="704"/>
                </a:cubicBezTo>
                <a:cubicBezTo>
                  <a:pt x="1925" y="697"/>
                  <a:pt x="1919" y="692"/>
                  <a:pt x="1912" y="692"/>
                </a:cubicBezTo>
                <a:close/>
                <a:moveTo>
                  <a:pt x="1942" y="692"/>
                </a:moveTo>
                <a:cubicBezTo>
                  <a:pt x="1935" y="692"/>
                  <a:pt x="1929" y="697"/>
                  <a:pt x="1929" y="704"/>
                </a:cubicBezTo>
                <a:cubicBezTo>
                  <a:pt x="1929" y="711"/>
                  <a:pt x="1935" y="717"/>
                  <a:pt x="1942" y="717"/>
                </a:cubicBezTo>
                <a:cubicBezTo>
                  <a:pt x="1949" y="717"/>
                  <a:pt x="1955" y="711"/>
                  <a:pt x="1955" y="704"/>
                </a:cubicBezTo>
                <a:cubicBezTo>
                  <a:pt x="1955" y="697"/>
                  <a:pt x="1949" y="692"/>
                  <a:pt x="1942" y="692"/>
                </a:cubicBezTo>
                <a:close/>
                <a:moveTo>
                  <a:pt x="1972" y="692"/>
                </a:moveTo>
                <a:cubicBezTo>
                  <a:pt x="1964" y="692"/>
                  <a:pt x="1959" y="697"/>
                  <a:pt x="1959" y="704"/>
                </a:cubicBezTo>
                <a:cubicBezTo>
                  <a:pt x="1959" y="711"/>
                  <a:pt x="1964" y="717"/>
                  <a:pt x="1972" y="717"/>
                </a:cubicBezTo>
                <a:cubicBezTo>
                  <a:pt x="1979" y="717"/>
                  <a:pt x="1984" y="711"/>
                  <a:pt x="1984" y="704"/>
                </a:cubicBezTo>
                <a:cubicBezTo>
                  <a:pt x="1984" y="697"/>
                  <a:pt x="1979" y="692"/>
                  <a:pt x="1972" y="692"/>
                </a:cubicBezTo>
                <a:close/>
                <a:moveTo>
                  <a:pt x="2001" y="692"/>
                </a:moveTo>
                <a:cubicBezTo>
                  <a:pt x="1994" y="692"/>
                  <a:pt x="1988" y="697"/>
                  <a:pt x="1988" y="704"/>
                </a:cubicBezTo>
                <a:cubicBezTo>
                  <a:pt x="1988" y="711"/>
                  <a:pt x="1994" y="717"/>
                  <a:pt x="2001" y="717"/>
                </a:cubicBezTo>
                <a:cubicBezTo>
                  <a:pt x="2008" y="717"/>
                  <a:pt x="2014" y="711"/>
                  <a:pt x="2014" y="704"/>
                </a:cubicBezTo>
                <a:cubicBezTo>
                  <a:pt x="2014" y="697"/>
                  <a:pt x="2008" y="692"/>
                  <a:pt x="2001" y="692"/>
                </a:cubicBezTo>
                <a:close/>
                <a:moveTo>
                  <a:pt x="2179" y="692"/>
                </a:moveTo>
                <a:cubicBezTo>
                  <a:pt x="2172" y="692"/>
                  <a:pt x="2166" y="697"/>
                  <a:pt x="2166" y="704"/>
                </a:cubicBezTo>
                <a:cubicBezTo>
                  <a:pt x="2166" y="711"/>
                  <a:pt x="2172" y="717"/>
                  <a:pt x="2179" y="717"/>
                </a:cubicBezTo>
                <a:cubicBezTo>
                  <a:pt x="2186" y="717"/>
                  <a:pt x="2192" y="711"/>
                  <a:pt x="2192" y="704"/>
                </a:cubicBezTo>
                <a:cubicBezTo>
                  <a:pt x="2192" y="697"/>
                  <a:pt x="2186" y="692"/>
                  <a:pt x="2179" y="692"/>
                </a:cubicBezTo>
                <a:close/>
                <a:moveTo>
                  <a:pt x="2209" y="692"/>
                </a:moveTo>
                <a:cubicBezTo>
                  <a:pt x="2202" y="692"/>
                  <a:pt x="2196" y="697"/>
                  <a:pt x="2196" y="704"/>
                </a:cubicBezTo>
                <a:cubicBezTo>
                  <a:pt x="2196" y="711"/>
                  <a:pt x="2202" y="717"/>
                  <a:pt x="2209" y="717"/>
                </a:cubicBezTo>
                <a:cubicBezTo>
                  <a:pt x="2216" y="717"/>
                  <a:pt x="2222" y="711"/>
                  <a:pt x="2222" y="704"/>
                </a:cubicBezTo>
                <a:cubicBezTo>
                  <a:pt x="2222" y="697"/>
                  <a:pt x="2216" y="692"/>
                  <a:pt x="2209" y="692"/>
                </a:cubicBezTo>
                <a:close/>
                <a:moveTo>
                  <a:pt x="2239" y="692"/>
                </a:moveTo>
                <a:cubicBezTo>
                  <a:pt x="2232" y="692"/>
                  <a:pt x="2226" y="697"/>
                  <a:pt x="2226" y="704"/>
                </a:cubicBezTo>
                <a:cubicBezTo>
                  <a:pt x="2226" y="711"/>
                  <a:pt x="2232" y="717"/>
                  <a:pt x="2239" y="717"/>
                </a:cubicBezTo>
                <a:cubicBezTo>
                  <a:pt x="2246" y="717"/>
                  <a:pt x="2251" y="711"/>
                  <a:pt x="2251" y="704"/>
                </a:cubicBezTo>
                <a:cubicBezTo>
                  <a:pt x="2251" y="697"/>
                  <a:pt x="2246" y="692"/>
                  <a:pt x="2239" y="692"/>
                </a:cubicBezTo>
                <a:close/>
                <a:moveTo>
                  <a:pt x="2268" y="692"/>
                </a:moveTo>
                <a:cubicBezTo>
                  <a:pt x="2261" y="692"/>
                  <a:pt x="2255" y="697"/>
                  <a:pt x="2255" y="704"/>
                </a:cubicBezTo>
                <a:cubicBezTo>
                  <a:pt x="2255" y="711"/>
                  <a:pt x="2261" y="717"/>
                  <a:pt x="2268" y="717"/>
                </a:cubicBezTo>
                <a:cubicBezTo>
                  <a:pt x="2275" y="717"/>
                  <a:pt x="2281" y="711"/>
                  <a:pt x="2281" y="704"/>
                </a:cubicBezTo>
                <a:cubicBezTo>
                  <a:pt x="2281" y="697"/>
                  <a:pt x="2275" y="692"/>
                  <a:pt x="2268" y="692"/>
                </a:cubicBezTo>
                <a:close/>
                <a:moveTo>
                  <a:pt x="2387" y="692"/>
                </a:moveTo>
                <a:cubicBezTo>
                  <a:pt x="2380" y="692"/>
                  <a:pt x="2374" y="697"/>
                  <a:pt x="2374" y="704"/>
                </a:cubicBezTo>
                <a:cubicBezTo>
                  <a:pt x="2374" y="711"/>
                  <a:pt x="2380" y="717"/>
                  <a:pt x="2387" y="717"/>
                </a:cubicBezTo>
                <a:cubicBezTo>
                  <a:pt x="2394" y="717"/>
                  <a:pt x="2400" y="711"/>
                  <a:pt x="2400" y="704"/>
                </a:cubicBezTo>
                <a:cubicBezTo>
                  <a:pt x="2400" y="697"/>
                  <a:pt x="2394" y="692"/>
                  <a:pt x="2387" y="692"/>
                </a:cubicBezTo>
                <a:close/>
                <a:moveTo>
                  <a:pt x="2417" y="692"/>
                </a:moveTo>
                <a:cubicBezTo>
                  <a:pt x="2410" y="692"/>
                  <a:pt x="2404" y="697"/>
                  <a:pt x="2404" y="704"/>
                </a:cubicBezTo>
                <a:cubicBezTo>
                  <a:pt x="2404" y="711"/>
                  <a:pt x="2410" y="717"/>
                  <a:pt x="2417" y="717"/>
                </a:cubicBezTo>
                <a:cubicBezTo>
                  <a:pt x="2424" y="717"/>
                  <a:pt x="2429" y="711"/>
                  <a:pt x="2429" y="704"/>
                </a:cubicBezTo>
                <a:cubicBezTo>
                  <a:pt x="2429" y="697"/>
                  <a:pt x="2424" y="692"/>
                  <a:pt x="2417" y="692"/>
                </a:cubicBezTo>
                <a:close/>
                <a:moveTo>
                  <a:pt x="2446" y="692"/>
                </a:moveTo>
                <a:cubicBezTo>
                  <a:pt x="2439" y="692"/>
                  <a:pt x="2434" y="697"/>
                  <a:pt x="2434" y="704"/>
                </a:cubicBezTo>
                <a:cubicBezTo>
                  <a:pt x="2434" y="711"/>
                  <a:pt x="2439" y="717"/>
                  <a:pt x="2446" y="717"/>
                </a:cubicBezTo>
                <a:cubicBezTo>
                  <a:pt x="2453" y="717"/>
                  <a:pt x="2459" y="711"/>
                  <a:pt x="2459" y="704"/>
                </a:cubicBezTo>
                <a:cubicBezTo>
                  <a:pt x="2459" y="697"/>
                  <a:pt x="2453" y="692"/>
                  <a:pt x="2446" y="692"/>
                </a:cubicBezTo>
                <a:close/>
                <a:moveTo>
                  <a:pt x="2476" y="692"/>
                </a:moveTo>
                <a:cubicBezTo>
                  <a:pt x="2469" y="692"/>
                  <a:pt x="2463" y="697"/>
                  <a:pt x="2463" y="704"/>
                </a:cubicBezTo>
                <a:cubicBezTo>
                  <a:pt x="2463" y="711"/>
                  <a:pt x="2469" y="717"/>
                  <a:pt x="2476" y="717"/>
                </a:cubicBezTo>
                <a:cubicBezTo>
                  <a:pt x="2483" y="717"/>
                  <a:pt x="2489" y="711"/>
                  <a:pt x="2489" y="704"/>
                </a:cubicBezTo>
                <a:cubicBezTo>
                  <a:pt x="2489" y="697"/>
                  <a:pt x="2483" y="692"/>
                  <a:pt x="2476" y="692"/>
                </a:cubicBezTo>
                <a:close/>
                <a:moveTo>
                  <a:pt x="2506" y="692"/>
                </a:moveTo>
                <a:cubicBezTo>
                  <a:pt x="2499" y="692"/>
                  <a:pt x="2493" y="697"/>
                  <a:pt x="2493" y="704"/>
                </a:cubicBezTo>
                <a:cubicBezTo>
                  <a:pt x="2493" y="711"/>
                  <a:pt x="2499" y="717"/>
                  <a:pt x="2506" y="717"/>
                </a:cubicBezTo>
                <a:cubicBezTo>
                  <a:pt x="2513" y="717"/>
                  <a:pt x="2518" y="711"/>
                  <a:pt x="2518" y="704"/>
                </a:cubicBezTo>
                <a:cubicBezTo>
                  <a:pt x="2518" y="697"/>
                  <a:pt x="2513" y="692"/>
                  <a:pt x="2506" y="692"/>
                </a:cubicBezTo>
                <a:close/>
                <a:moveTo>
                  <a:pt x="2624" y="692"/>
                </a:moveTo>
                <a:cubicBezTo>
                  <a:pt x="2617" y="692"/>
                  <a:pt x="2612" y="697"/>
                  <a:pt x="2612" y="704"/>
                </a:cubicBezTo>
                <a:cubicBezTo>
                  <a:pt x="2612" y="711"/>
                  <a:pt x="2617" y="717"/>
                  <a:pt x="2624" y="717"/>
                </a:cubicBezTo>
                <a:cubicBezTo>
                  <a:pt x="2631" y="717"/>
                  <a:pt x="2637" y="711"/>
                  <a:pt x="2637" y="704"/>
                </a:cubicBezTo>
                <a:cubicBezTo>
                  <a:pt x="2637" y="697"/>
                  <a:pt x="2631" y="692"/>
                  <a:pt x="2624" y="692"/>
                </a:cubicBezTo>
                <a:close/>
                <a:moveTo>
                  <a:pt x="2654" y="692"/>
                </a:moveTo>
                <a:cubicBezTo>
                  <a:pt x="2647" y="692"/>
                  <a:pt x="2641" y="697"/>
                  <a:pt x="2641" y="704"/>
                </a:cubicBezTo>
                <a:cubicBezTo>
                  <a:pt x="2641" y="711"/>
                  <a:pt x="2647" y="717"/>
                  <a:pt x="2654" y="717"/>
                </a:cubicBezTo>
                <a:cubicBezTo>
                  <a:pt x="2661" y="717"/>
                  <a:pt x="2667" y="711"/>
                  <a:pt x="2667" y="704"/>
                </a:cubicBezTo>
                <a:cubicBezTo>
                  <a:pt x="2667" y="697"/>
                  <a:pt x="2661" y="692"/>
                  <a:pt x="2654" y="692"/>
                </a:cubicBezTo>
                <a:close/>
                <a:moveTo>
                  <a:pt x="577" y="722"/>
                </a:moveTo>
                <a:cubicBezTo>
                  <a:pt x="570" y="722"/>
                  <a:pt x="564" y="727"/>
                  <a:pt x="564" y="734"/>
                </a:cubicBezTo>
                <a:cubicBezTo>
                  <a:pt x="564" y="741"/>
                  <a:pt x="570" y="747"/>
                  <a:pt x="577" y="747"/>
                </a:cubicBezTo>
                <a:cubicBezTo>
                  <a:pt x="584" y="747"/>
                  <a:pt x="590" y="741"/>
                  <a:pt x="590" y="734"/>
                </a:cubicBezTo>
                <a:cubicBezTo>
                  <a:pt x="590" y="727"/>
                  <a:pt x="584" y="722"/>
                  <a:pt x="577" y="722"/>
                </a:cubicBezTo>
                <a:close/>
                <a:moveTo>
                  <a:pt x="636" y="722"/>
                </a:moveTo>
                <a:cubicBezTo>
                  <a:pt x="629" y="722"/>
                  <a:pt x="623" y="727"/>
                  <a:pt x="623" y="734"/>
                </a:cubicBezTo>
                <a:cubicBezTo>
                  <a:pt x="623" y="741"/>
                  <a:pt x="629" y="747"/>
                  <a:pt x="636" y="747"/>
                </a:cubicBezTo>
                <a:cubicBezTo>
                  <a:pt x="643" y="747"/>
                  <a:pt x="649" y="741"/>
                  <a:pt x="649" y="734"/>
                </a:cubicBezTo>
                <a:cubicBezTo>
                  <a:pt x="649" y="727"/>
                  <a:pt x="643" y="722"/>
                  <a:pt x="636" y="722"/>
                </a:cubicBezTo>
                <a:close/>
                <a:moveTo>
                  <a:pt x="666" y="722"/>
                </a:moveTo>
                <a:cubicBezTo>
                  <a:pt x="659" y="722"/>
                  <a:pt x="653" y="727"/>
                  <a:pt x="653" y="734"/>
                </a:cubicBezTo>
                <a:cubicBezTo>
                  <a:pt x="653" y="741"/>
                  <a:pt x="659" y="747"/>
                  <a:pt x="666" y="747"/>
                </a:cubicBezTo>
                <a:cubicBezTo>
                  <a:pt x="673" y="747"/>
                  <a:pt x="679" y="741"/>
                  <a:pt x="679" y="734"/>
                </a:cubicBezTo>
                <a:cubicBezTo>
                  <a:pt x="679" y="727"/>
                  <a:pt x="673" y="722"/>
                  <a:pt x="666" y="722"/>
                </a:cubicBezTo>
                <a:close/>
                <a:moveTo>
                  <a:pt x="696" y="722"/>
                </a:moveTo>
                <a:cubicBezTo>
                  <a:pt x="688" y="722"/>
                  <a:pt x="683" y="727"/>
                  <a:pt x="683" y="734"/>
                </a:cubicBezTo>
                <a:cubicBezTo>
                  <a:pt x="683" y="741"/>
                  <a:pt x="688" y="747"/>
                  <a:pt x="696" y="747"/>
                </a:cubicBezTo>
                <a:cubicBezTo>
                  <a:pt x="703" y="747"/>
                  <a:pt x="708" y="741"/>
                  <a:pt x="708" y="734"/>
                </a:cubicBezTo>
                <a:cubicBezTo>
                  <a:pt x="708" y="727"/>
                  <a:pt x="703" y="722"/>
                  <a:pt x="696" y="722"/>
                </a:cubicBezTo>
                <a:close/>
                <a:moveTo>
                  <a:pt x="933" y="722"/>
                </a:moveTo>
                <a:cubicBezTo>
                  <a:pt x="926" y="722"/>
                  <a:pt x="920" y="727"/>
                  <a:pt x="920" y="734"/>
                </a:cubicBezTo>
                <a:cubicBezTo>
                  <a:pt x="920" y="741"/>
                  <a:pt x="926" y="747"/>
                  <a:pt x="933" y="747"/>
                </a:cubicBezTo>
                <a:cubicBezTo>
                  <a:pt x="940" y="747"/>
                  <a:pt x="946" y="741"/>
                  <a:pt x="946" y="734"/>
                </a:cubicBezTo>
                <a:cubicBezTo>
                  <a:pt x="946" y="727"/>
                  <a:pt x="940" y="722"/>
                  <a:pt x="933" y="722"/>
                </a:cubicBezTo>
                <a:close/>
                <a:moveTo>
                  <a:pt x="1348" y="722"/>
                </a:moveTo>
                <a:cubicBezTo>
                  <a:pt x="1341" y="722"/>
                  <a:pt x="1336" y="727"/>
                  <a:pt x="1336" y="734"/>
                </a:cubicBezTo>
                <a:cubicBezTo>
                  <a:pt x="1336" y="741"/>
                  <a:pt x="1341" y="747"/>
                  <a:pt x="1348" y="747"/>
                </a:cubicBezTo>
                <a:cubicBezTo>
                  <a:pt x="1355" y="747"/>
                  <a:pt x="1361" y="741"/>
                  <a:pt x="1361" y="734"/>
                </a:cubicBezTo>
                <a:cubicBezTo>
                  <a:pt x="1361" y="727"/>
                  <a:pt x="1355" y="722"/>
                  <a:pt x="1348" y="722"/>
                </a:cubicBezTo>
                <a:close/>
                <a:moveTo>
                  <a:pt x="1378" y="722"/>
                </a:moveTo>
                <a:cubicBezTo>
                  <a:pt x="1371" y="722"/>
                  <a:pt x="1365" y="727"/>
                  <a:pt x="1365" y="734"/>
                </a:cubicBezTo>
                <a:cubicBezTo>
                  <a:pt x="1365" y="741"/>
                  <a:pt x="1371" y="747"/>
                  <a:pt x="1378" y="747"/>
                </a:cubicBezTo>
                <a:cubicBezTo>
                  <a:pt x="1385" y="747"/>
                  <a:pt x="1391" y="741"/>
                  <a:pt x="1391" y="734"/>
                </a:cubicBezTo>
                <a:cubicBezTo>
                  <a:pt x="1391" y="727"/>
                  <a:pt x="1385" y="722"/>
                  <a:pt x="1378" y="722"/>
                </a:cubicBezTo>
                <a:close/>
                <a:moveTo>
                  <a:pt x="1408" y="722"/>
                </a:moveTo>
                <a:cubicBezTo>
                  <a:pt x="1401" y="722"/>
                  <a:pt x="1395" y="727"/>
                  <a:pt x="1395" y="734"/>
                </a:cubicBezTo>
                <a:cubicBezTo>
                  <a:pt x="1395" y="741"/>
                  <a:pt x="1401" y="747"/>
                  <a:pt x="1408" y="747"/>
                </a:cubicBezTo>
                <a:cubicBezTo>
                  <a:pt x="1415" y="747"/>
                  <a:pt x="1421" y="741"/>
                  <a:pt x="1421" y="734"/>
                </a:cubicBezTo>
                <a:cubicBezTo>
                  <a:pt x="1421" y="727"/>
                  <a:pt x="1415" y="722"/>
                  <a:pt x="1408" y="722"/>
                </a:cubicBezTo>
                <a:close/>
                <a:moveTo>
                  <a:pt x="1437" y="722"/>
                </a:moveTo>
                <a:cubicBezTo>
                  <a:pt x="1430" y="722"/>
                  <a:pt x="1425" y="727"/>
                  <a:pt x="1425" y="734"/>
                </a:cubicBezTo>
                <a:cubicBezTo>
                  <a:pt x="1425" y="741"/>
                  <a:pt x="1430" y="747"/>
                  <a:pt x="1437" y="747"/>
                </a:cubicBezTo>
                <a:cubicBezTo>
                  <a:pt x="1444" y="747"/>
                  <a:pt x="1450" y="741"/>
                  <a:pt x="1450" y="734"/>
                </a:cubicBezTo>
                <a:cubicBezTo>
                  <a:pt x="1450" y="727"/>
                  <a:pt x="1444" y="722"/>
                  <a:pt x="1437" y="722"/>
                </a:cubicBezTo>
                <a:close/>
                <a:moveTo>
                  <a:pt x="1467" y="722"/>
                </a:moveTo>
                <a:cubicBezTo>
                  <a:pt x="1460" y="722"/>
                  <a:pt x="1454" y="727"/>
                  <a:pt x="1454" y="734"/>
                </a:cubicBezTo>
                <a:cubicBezTo>
                  <a:pt x="1454" y="741"/>
                  <a:pt x="1460" y="747"/>
                  <a:pt x="1467" y="747"/>
                </a:cubicBezTo>
                <a:cubicBezTo>
                  <a:pt x="1474" y="747"/>
                  <a:pt x="1480" y="741"/>
                  <a:pt x="1480" y="734"/>
                </a:cubicBezTo>
                <a:cubicBezTo>
                  <a:pt x="1480" y="727"/>
                  <a:pt x="1474" y="722"/>
                  <a:pt x="1467" y="722"/>
                </a:cubicBezTo>
                <a:close/>
                <a:moveTo>
                  <a:pt x="1497" y="722"/>
                </a:moveTo>
                <a:cubicBezTo>
                  <a:pt x="1490" y="722"/>
                  <a:pt x="1484" y="727"/>
                  <a:pt x="1484" y="734"/>
                </a:cubicBezTo>
                <a:cubicBezTo>
                  <a:pt x="1484" y="741"/>
                  <a:pt x="1490" y="747"/>
                  <a:pt x="1497" y="747"/>
                </a:cubicBezTo>
                <a:cubicBezTo>
                  <a:pt x="1504" y="747"/>
                  <a:pt x="1510" y="741"/>
                  <a:pt x="1510" y="734"/>
                </a:cubicBezTo>
                <a:cubicBezTo>
                  <a:pt x="1510" y="727"/>
                  <a:pt x="1504" y="722"/>
                  <a:pt x="1497" y="722"/>
                </a:cubicBezTo>
                <a:close/>
                <a:moveTo>
                  <a:pt x="1526" y="722"/>
                </a:moveTo>
                <a:cubicBezTo>
                  <a:pt x="1519" y="722"/>
                  <a:pt x="1514" y="727"/>
                  <a:pt x="1514" y="734"/>
                </a:cubicBezTo>
                <a:cubicBezTo>
                  <a:pt x="1514" y="741"/>
                  <a:pt x="1519" y="747"/>
                  <a:pt x="1526" y="747"/>
                </a:cubicBezTo>
                <a:cubicBezTo>
                  <a:pt x="1533" y="747"/>
                  <a:pt x="1539" y="741"/>
                  <a:pt x="1539" y="734"/>
                </a:cubicBezTo>
                <a:cubicBezTo>
                  <a:pt x="1539" y="727"/>
                  <a:pt x="1533" y="722"/>
                  <a:pt x="1526" y="722"/>
                </a:cubicBezTo>
                <a:close/>
                <a:moveTo>
                  <a:pt x="1556" y="722"/>
                </a:moveTo>
                <a:cubicBezTo>
                  <a:pt x="1549" y="722"/>
                  <a:pt x="1543" y="727"/>
                  <a:pt x="1543" y="734"/>
                </a:cubicBezTo>
                <a:cubicBezTo>
                  <a:pt x="1543" y="741"/>
                  <a:pt x="1549" y="747"/>
                  <a:pt x="1556" y="747"/>
                </a:cubicBezTo>
                <a:cubicBezTo>
                  <a:pt x="1563" y="747"/>
                  <a:pt x="1569" y="741"/>
                  <a:pt x="1569" y="734"/>
                </a:cubicBezTo>
                <a:cubicBezTo>
                  <a:pt x="1569" y="727"/>
                  <a:pt x="1563" y="722"/>
                  <a:pt x="1556" y="722"/>
                </a:cubicBezTo>
                <a:close/>
                <a:moveTo>
                  <a:pt x="1586" y="722"/>
                </a:moveTo>
                <a:cubicBezTo>
                  <a:pt x="1579" y="722"/>
                  <a:pt x="1573" y="727"/>
                  <a:pt x="1573" y="734"/>
                </a:cubicBezTo>
                <a:cubicBezTo>
                  <a:pt x="1573" y="741"/>
                  <a:pt x="1579" y="747"/>
                  <a:pt x="1586" y="747"/>
                </a:cubicBezTo>
                <a:cubicBezTo>
                  <a:pt x="1593" y="747"/>
                  <a:pt x="1599" y="741"/>
                  <a:pt x="1599" y="734"/>
                </a:cubicBezTo>
                <a:cubicBezTo>
                  <a:pt x="1599" y="727"/>
                  <a:pt x="1593" y="722"/>
                  <a:pt x="1586" y="722"/>
                </a:cubicBezTo>
                <a:close/>
                <a:moveTo>
                  <a:pt x="1615" y="722"/>
                </a:moveTo>
                <a:cubicBezTo>
                  <a:pt x="1608" y="722"/>
                  <a:pt x="1603" y="727"/>
                  <a:pt x="1603" y="734"/>
                </a:cubicBezTo>
                <a:cubicBezTo>
                  <a:pt x="1603" y="741"/>
                  <a:pt x="1608" y="747"/>
                  <a:pt x="1615" y="747"/>
                </a:cubicBezTo>
                <a:cubicBezTo>
                  <a:pt x="1623" y="747"/>
                  <a:pt x="1628" y="741"/>
                  <a:pt x="1628" y="734"/>
                </a:cubicBezTo>
                <a:cubicBezTo>
                  <a:pt x="1628" y="727"/>
                  <a:pt x="1623" y="722"/>
                  <a:pt x="1615" y="722"/>
                </a:cubicBezTo>
                <a:close/>
                <a:moveTo>
                  <a:pt x="1645" y="722"/>
                </a:moveTo>
                <a:cubicBezTo>
                  <a:pt x="1638" y="722"/>
                  <a:pt x="1632" y="727"/>
                  <a:pt x="1632" y="734"/>
                </a:cubicBezTo>
                <a:cubicBezTo>
                  <a:pt x="1632" y="741"/>
                  <a:pt x="1638" y="747"/>
                  <a:pt x="1645" y="747"/>
                </a:cubicBezTo>
                <a:cubicBezTo>
                  <a:pt x="1652" y="747"/>
                  <a:pt x="1658" y="741"/>
                  <a:pt x="1658" y="734"/>
                </a:cubicBezTo>
                <a:cubicBezTo>
                  <a:pt x="1658" y="727"/>
                  <a:pt x="1652" y="722"/>
                  <a:pt x="1645" y="722"/>
                </a:cubicBezTo>
                <a:close/>
                <a:moveTo>
                  <a:pt x="1675" y="722"/>
                </a:moveTo>
                <a:cubicBezTo>
                  <a:pt x="1668" y="722"/>
                  <a:pt x="1662" y="727"/>
                  <a:pt x="1662" y="734"/>
                </a:cubicBezTo>
                <a:cubicBezTo>
                  <a:pt x="1662" y="741"/>
                  <a:pt x="1668" y="747"/>
                  <a:pt x="1675" y="747"/>
                </a:cubicBezTo>
                <a:cubicBezTo>
                  <a:pt x="1682" y="747"/>
                  <a:pt x="1688" y="741"/>
                  <a:pt x="1688" y="734"/>
                </a:cubicBezTo>
                <a:cubicBezTo>
                  <a:pt x="1688" y="727"/>
                  <a:pt x="1682" y="722"/>
                  <a:pt x="1675" y="722"/>
                </a:cubicBezTo>
                <a:close/>
                <a:moveTo>
                  <a:pt x="1704" y="722"/>
                </a:moveTo>
                <a:cubicBezTo>
                  <a:pt x="1697" y="722"/>
                  <a:pt x="1692" y="727"/>
                  <a:pt x="1692" y="734"/>
                </a:cubicBezTo>
                <a:cubicBezTo>
                  <a:pt x="1692" y="741"/>
                  <a:pt x="1697" y="747"/>
                  <a:pt x="1704" y="747"/>
                </a:cubicBezTo>
                <a:cubicBezTo>
                  <a:pt x="1712" y="747"/>
                  <a:pt x="1717" y="741"/>
                  <a:pt x="1717" y="734"/>
                </a:cubicBezTo>
                <a:cubicBezTo>
                  <a:pt x="1717" y="727"/>
                  <a:pt x="1712" y="722"/>
                  <a:pt x="1704" y="722"/>
                </a:cubicBezTo>
                <a:close/>
                <a:moveTo>
                  <a:pt x="1734" y="722"/>
                </a:moveTo>
                <a:cubicBezTo>
                  <a:pt x="1727" y="722"/>
                  <a:pt x="1721" y="727"/>
                  <a:pt x="1721" y="734"/>
                </a:cubicBezTo>
                <a:cubicBezTo>
                  <a:pt x="1721" y="741"/>
                  <a:pt x="1727" y="747"/>
                  <a:pt x="1734" y="747"/>
                </a:cubicBezTo>
                <a:cubicBezTo>
                  <a:pt x="1741" y="747"/>
                  <a:pt x="1747" y="741"/>
                  <a:pt x="1747" y="734"/>
                </a:cubicBezTo>
                <a:cubicBezTo>
                  <a:pt x="1747" y="727"/>
                  <a:pt x="1741" y="722"/>
                  <a:pt x="1734" y="722"/>
                </a:cubicBezTo>
                <a:close/>
                <a:moveTo>
                  <a:pt x="1764" y="722"/>
                </a:moveTo>
                <a:cubicBezTo>
                  <a:pt x="1757" y="722"/>
                  <a:pt x="1751" y="727"/>
                  <a:pt x="1751" y="734"/>
                </a:cubicBezTo>
                <a:cubicBezTo>
                  <a:pt x="1751" y="741"/>
                  <a:pt x="1757" y="747"/>
                  <a:pt x="1764" y="747"/>
                </a:cubicBezTo>
                <a:cubicBezTo>
                  <a:pt x="1771" y="747"/>
                  <a:pt x="1777" y="741"/>
                  <a:pt x="1777" y="734"/>
                </a:cubicBezTo>
                <a:cubicBezTo>
                  <a:pt x="1777" y="727"/>
                  <a:pt x="1771" y="722"/>
                  <a:pt x="1764" y="722"/>
                </a:cubicBezTo>
                <a:close/>
                <a:moveTo>
                  <a:pt x="1793" y="722"/>
                </a:moveTo>
                <a:cubicBezTo>
                  <a:pt x="1786" y="722"/>
                  <a:pt x="1781" y="727"/>
                  <a:pt x="1781" y="734"/>
                </a:cubicBezTo>
                <a:cubicBezTo>
                  <a:pt x="1781" y="741"/>
                  <a:pt x="1786" y="747"/>
                  <a:pt x="1793" y="747"/>
                </a:cubicBezTo>
                <a:cubicBezTo>
                  <a:pt x="1801" y="747"/>
                  <a:pt x="1806" y="741"/>
                  <a:pt x="1806" y="734"/>
                </a:cubicBezTo>
                <a:cubicBezTo>
                  <a:pt x="1806" y="727"/>
                  <a:pt x="1801" y="722"/>
                  <a:pt x="1793" y="722"/>
                </a:cubicBezTo>
                <a:close/>
                <a:moveTo>
                  <a:pt x="1823" y="722"/>
                </a:moveTo>
                <a:cubicBezTo>
                  <a:pt x="1816" y="722"/>
                  <a:pt x="1810" y="727"/>
                  <a:pt x="1810" y="734"/>
                </a:cubicBezTo>
                <a:cubicBezTo>
                  <a:pt x="1810" y="741"/>
                  <a:pt x="1816" y="747"/>
                  <a:pt x="1823" y="747"/>
                </a:cubicBezTo>
                <a:cubicBezTo>
                  <a:pt x="1830" y="747"/>
                  <a:pt x="1836" y="741"/>
                  <a:pt x="1836" y="734"/>
                </a:cubicBezTo>
                <a:cubicBezTo>
                  <a:pt x="1836" y="727"/>
                  <a:pt x="1830" y="722"/>
                  <a:pt x="1823" y="722"/>
                </a:cubicBezTo>
                <a:close/>
                <a:moveTo>
                  <a:pt x="1853" y="722"/>
                </a:moveTo>
                <a:cubicBezTo>
                  <a:pt x="1846" y="722"/>
                  <a:pt x="1840" y="727"/>
                  <a:pt x="1840" y="734"/>
                </a:cubicBezTo>
                <a:cubicBezTo>
                  <a:pt x="1840" y="741"/>
                  <a:pt x="1846" y="747"/>
                  <a:pt x="1853" y="747"/>
                </a:cubicBezTo>
                <a:cubicBezTo>
                  <a:pt x="1860" y="747"/>
                  <a:pt x="1866" y="741"/>
                  <a:pt x="1866" y="734"/>
                </a:cubicBezTo>
                <a:cubicBezTo>
                  <a:pt x="1866" y="727"/>
                  <a:pt x="1860" y="722"/>
                  <a:pt x="1853" y="722"/>
                </a:cubicBezTo>
                <a:close/>
                <a:moveTo>
                  <a:pt x="1883" y="722"/>
                </a:moveTo>
                <a:cubicBezTo>
                  <a:pt x="1875" y="722"/>
                  <a:pt x="1870" y="727"/>
                  <a:pt x="1870" y="734"/>
                </a:cubicBezTo>
                <a:cubicBezTo>
                  <a:pt x="1870" y="741"/>
                  <a:pt x="1875" y="747"/>
                  <a:pt x="1883" y="747"/>
                </a:cubicBezTo>
                <a:cubicBezTo>
                  <a:pt x="1890" y="747"/>
                  <a:pt x="1895" y="741"/>
                  <a:pt x="1895" y="734"/>
                </a:cubicBezTo>
                <a:cubicBezTo>
                  <a:pt x="1895" y="727"/>
                  <a:pt x="1890" y="722"/>
                  <a:pt x="1883" y="722"/>
                </a:cubicBezTo>
                <a:close/>
                <a:moveTo>
                  <a:pt x="1912" y="722"/>
                </a:moveTo>
                <a:cubicBezTo>
                  <a:pt x="1905" y="722"/>
                  <a:pt x="1899" y="727"/>
                  <a:pt x="1899" y="734"/>
                </a:cubicBezTo>
                <a:cubicBezTo>
                  <a:pt x="1899" y="741"/>
                  <a:pt x="1905" y="747"/>
                  <a:pt x="1912" y="747"/>
                </a:cubicBezTo>
                <a:cubicBezTo>
                  <a:pt x="1919" y="747"/>
                  <a:pt x="1925" y="741"/>
                  <a:pt x="1925" y="734"/>
                </a:cubicBezTo>
                <a:cubicBezTo>
                  <a:pt x="1925" y="727"/>
                  <a:pt x="1919" y="722"/>
                  <a:pt x="1912" y="722"/>
                </a:cubicBezTo>
                <a:close/>
                <a:moveTo>
                  <a:pt x="1942" y="722"/>
                </a:moveTo>
                <a:cubicBezTo>
                  <a:pt x="1935" y="722"/>
                  <a:pt x="1929" y="727"/>
                  <a:pt x="1929" y="734"/>
                </a:cubicBezTo>
                <a:cubicBezTo>
                  <a:pt x="1929" y="741"/>
                  <a:pt x="1935" y="747"/>
                  <a:pt x="1942" y="747"/>
                </a:cubicBezTo>
                <a:cubicBezTo>
                  <a:pt x="1949" y="747"/>
                  <a:pt x="1955" y="741"/>
                  <a:pt x="1955" y="734"/>
                </a:cubicBezTo>
                <a:cubicBezTo>
                  <a:pt x="1955" y="727"/>
                  <a:pt x="1949" y="722"/>
                  <a:pt x="1942" y="722"/>
                </a:cubicBezTo>
                <a:close/>
                <a:moveTo>
                  <a:pt x="2209" y="722"/>
                </a:moveTo>
                <a:cubicBezTo>
                  <a:pt x="2202" y="722"/>
                  <a:pt x="2196" y="727"/>
                  <a:pt x="2196" y="734"/>
                </a:cubicBezTo>
                <a:cubicBezTo>
                  <a:pt x="2196" y="741"/>
                  <a:pt x="2202" y="747"/>
                  <a:pt x="2209" y="747"/>
                </a:cubicBezTo>
                <a:cubicBezTo>
                  <a:pt x="2216" y="747"/>
                  <a:pt x="2222" y="741"/>
                  <a:pt x="2222" y="734"/>
                </a:cubicBezTo>
                <a:cubicBezTo>
                  <a:pt x="2222" y="727"/>
                  <a:pt x="2216" y="722"/>
                  <a:pt x="2209" y="722"/>
                </a:cubicBezTo>
                <a:close/>
                <a:moveTo>
                  <a:pt x="2239" y="722"/>
                </a:moveTo>
                <a:cubicBezTo>
                  <a:pt x="2232" y="722"/>
                  <a:pt x="2226" y="727"/>
                  <a:pt x="2226" y="734"/>
                </a:cubicBezTo>
                <a:cubicBezTo>
                  <a:pt x="2226" y="741"/>
                  <a:pt x="2232" y="747"/>
                  <a:pt x="2239" y="747"/>
                </a:cubicBezTo>
                <a:cubicBezTo>
                  <a:pt x="2246" y="747"/>
                  <a:pt x="2251" y="741"/>
                  <a:pt x="2251" y="734"/>
                </a:cubicBezTo>
                <a:cubicBezTo>
                  <a:pt x="2251" y="727"/>
                  <a:pt x="2246" y="722"/>
                  <a:pt x="2239" y="722"/>
                </a:cubicBezTo>
                <a:close/>
                <a:moveTo>
                  <a:pt x="2387" y="722"/>
                </a:moveTo>
                <a:cubicBezTo>
                  <a:pt x="2380" y="722"/>
                  <a:pt x="2374" y="727"/>
                  <a:pt x="2374" y="734"/>
                </a:cubicBezTo>
                <a:cubicBezTo>
                  <a:pt x="2374" y="741"/>
                  <a:pt x="2380" y="747"/>
                  <a:pt x="2387" y="747"/>
                </a:cubicBezTo>
                <a:cubicBezTo>
                  <a:pt x="2394" y="747"/>
                  <a:pt x="2400" y="741"/>
                  <a:pt x="2400" y="734"/>
                </a:cubicBezTo>
                <a:cubicBezTo>
                  <a:pt x="2400" y="727"/>
                  <a:pt x="2394" y="722"/>
                  <a:pt x="2387" y="722"/>
                </a:cubicBezTo>
                <a:close/>
                <a:moveTo>
                  <a:pt x="2446" y="722"/>
                </a:moveTo>
                <a:cubicBezTo>
                  <a:pt x="2439" y="722"/>
                  <a:pt x="2434" y="727"/>
                  <a:pt x="2434" y="734"/>
                </a:cubicBezTo>
                <a:cubicBezTo>
                  <a:pt x="2434" y="741"/>
                  <a:pt x="2439" y="747"/>
                  <a:pt x="2446" y="747"/>
                </a:cubicBezTo>
                <a:cubicBezTo>
                  <a:pt x="2453" y="747"/>
                  <a:pt x="2459" y="741"/>
                  <a:pt x="2459" y="734"/>
                </a:cubicBezTo>
                <a:cubicBezTo>
                  <a:pt x="2459" y="727"/>
                  <a:pt x="2453" y="722"/>
                  <a:pt x="2446" y="722"/>
                </a:cubicBezTo>
                <a:close/>
                <a:moveTo>
                  <a:pt x="2476" y="722"/>
                </a:moveTo>
                <a:cubicBezTo>
                  <a:pt x="2469" y="722"/>
                  <a:pt x="2463" y="727"/>
                  <a:pt x="2463" y="734"/>
                </a:cubicBezTo>
                <a:cubicBezTo>
                  <a:pt x="2463" y="741"/>
                  <a:pt x="2469" y="747"/>
                  <a:pt x="2476" y="747"/>
                </a:cubicBezTo>
                <a:cubicBezTo>
                  <a:pt x="2483" y="747"/>
                  <a:pt x="2489" y="741"/>
                  <a:pt x="2489" y="734"/>
                </a:cubicBezTo>
                <a:cubicBezTo>
                  <a:pt x="2489" y="727"/>
                  <a:pt x="2483" y="722"/>
                  <a:pt x="2476" y="722"/>
                </a:cubicBezTo>
                <a:close/>
                <a:moveTo>
                  <a:pt x="2506" y="722"/>
                </a:moveTo>
                <a:cubicBezTo>
                  <a:pt x="2499" y="722"/>
                  <a:pt x="2493" y="727"/>
                  <a:pt x="2493" y="734"/>
                </a:cubicBezTo>
                <a:cubicBezTo>
                  <a:pt x="2493" y="741"/>
                  <a:pt x="2499" y="747"/>
                  <a:pt x="2506" y="747"/>
                </a:cubicBezTo>
                <a:cubicBezTo>
                  <a:pt x="2513" y="747"/>
                  <a:pt x="2518" y="741"/>
                  <a:pt x="2518" y="734"/>
                </a:cubicBezTo>
                <a:cubicBezTo>
                  <a:pt x="2518" y="727"/>
                  <a:pt x="2513" y="722"/>
                  <a:pt x="2506" y="722"/>
                </a:cubicBezTo>
                <a:close/>
                <a:moveTo>
                  <a:pt x="2535" y="722"/>
                </a:moveTo>
                <a:cubicBezTo>
                  <a:pt x="2528" y="722"/>
                  <a:pt x="2523" y="727"/>
                  <a:pt x="2523" y="734"/>
                </a:cubicBezTo>
                <a:cubicBezTo>
                  <a:pt x="2523" y="741"/>
                  <a:pt x="2528" y="747"/>
                  <a:pt x="2535" y="747"/>
                </a:cubicBezTo>
                <a:cubicBezTo>
                  <a:pt x="2542" y="747"/>
                  <a:pt x="2548" y="741"/>
                  <a:pt x="2548" y="734"/>
                </a:cubicBezTo>
                <a:cubicBezTo>
                  <a:pt x="2548" y="727"/>
                  <a:pt x="2542" y="722"/>
                  <a:pt x="2535" y="722"/>
                </a:cubicBezTo>
                <a:close/>
                <a:moveTo>
                  <a:pt x="2624" y="722"/>
                </a:moveTo>
                <a:cubicBezTo>
                  <a:pt x="2617" y="722"/>
                  <a:pt x="2612" y="727"/>
                  <a:pt x="2612" y="734"/>
                </a:cubicBezTo>
                <a:cubicBezTo>
                  <a:pt x="2612" y="741"/>
                  <a:pt x="2617" y="747"/>
                  <a:pt x="2624" y="747"/>
                </a:cubicBezTo>
                <a:cubicBezTo>
                  <a:pt x="2631" y="747"/>
                  <a:pt x="2637" y="741"/>
                  <a:pt x="2637" y="734"/>
                </a:cubicBezTo>
                <a:cubicBezTo>
                  <a:pt x="2637" y="727"/>
                  <a:pt x="2631" y="722"/>
                  <a:pt x="2624" y="722"/>
                </a:cubicBezTo>
                <a:close/>
                <a:moveTo>
                  <a:pt x="2654" y="722"/>
                </a:moveTo>
                <a:cubicBezTo>
                  <a:pt x="2647" y="722"/>
                  <a:pt x="2641" y="727"/>
                  <a:pt x="2641" y="734"/>
                </a:cubicBezTo>
                <a:cubicBezTo>
                  <a:pt x="2641" y="741"/>
                  <a:pt x="2647" y="747"/>
                  <a:pt x="2654" y="747"/>
                </a:cubicBezTo>
                <a:cubicBezTo>
                  <a:pt x="2661" y="747"/>
                  <a:pt x="2667" y="741"/>
                  <a:pt x="2667" y="734"/>
                </a:cubicBezTo>
                <a:cubicBezTo>
                  <a:pt x="2667" y="727"/>
                  <a:pt x="2661" y="722"/>
                  <a:pt x="2654" y="722"/>
                </a:cubicBezTo>
                <a:close/>
                <a:moveTo>
                  <a:pt x="666" y="752"/>
                </a:moveTo>
                <a:cubicBezTo>
                  <a:pt x="659" y="752"/>
                  <a:pt x="653" y="757"/>
                  <a:pt x="653" y="764"/>
                </a:cubicBezTo>
                <a:cubicBezTo>
                  <a:pt x="653" y="772"/>
                  <a:pt x="659" y="777"/>
                  <a:pt x="666" y="777"/>
                </a:cubicBezTo>
                <a:cubicBezTo>
                  <a:pt x="673" y="777"/>
                  <a:pt x="679" y="772"/>
                  <a:pt x="679" y="764"/>
                </a:cubicBezTo>
                <a:cubicBezTo>
                  <a:pt x="679" y="757"/>
                  <a:pt x="673" y="752"/>
                  <a:pt x="666" y="752"/>
                </a:cubicBezTo>
                <a:close/>
                <a:moveTo>
                  <a:pt x="696" y="752"/>
                </a:moveTo>
                <a:cubicBezTo>
                  <a:pt x="688" y="752"/>
                  <a:pt x="683" y="757"/>
                  <a:pt x="683" y="764"/>
                </a:cubicBezTo>
                <a:cubicBezTo>
                  <a:pt x="683" y="772"/>
                  <a:pt x="688" y="777"/>
                  <a:pt x="696" y="777"/>
                </a:cubicBezTo>
                <a:cubicBezTo>
                  <a:pt x="703" y="777"/>
                  <a:pt x="708" y="772"/>
                  <a:pt x="708" y="764"/>
                </a:cubicBezTo>
                <a:cubicBezTo>
                  <a:pt x="708" y="757"/>
                  <a:pt x="703" y="752"/>
                  <a:pt x="696" y="752"/>
                </a:cubicBezTo>
                <a:close/>
                <a:moveTo>
                  <a:pt x="785" y="752"/>
                </a:moveTo>
                <a:cubicBezTo>
                  <a:pt x="778" y="752"/>
                  <a:pt x="772" y="757"/>
                  <a:pt x="772" y="764"/>
                </a:cubicBezTo>
                <a:cubicBezTo>
                  <a:pt x="772" y="772"/>
                  <a:pt x="778" y="777"/>
                  <a:pt x="785" y="777"/>
                </a:cubicBezTo>
                <a:cubicBezTo>
                  <a:pt x="792" y="777"/>
                  <a:pt x="797" y="772"/>
                  <a:pt x="797" y="764"/>
                </a:cubicBezTo>
                <a:cubicBezTo>
                  <a:pt x="797" y="757"/>
                  <a:pt x="792" y="752"/>
                  <a:pt x="785" y="752"/>
                </a:cubicBezTo>
                <a:close/>
                <a:moveTo>
                  <a:pt x="814" y="752"/>
                </a:moveTo>
                <a:cubicBezTo>
                  <a:pt x="807" y="752"/>
                  <a:pt x="801" y="757"/>
                  <a:pt x="801" y="764"/>
                </a:cubicBezTo>
                <a:cubicBezTo>
                  <a:pt x="801" y="772"/>
                  <a:pt x="807" y="777"/>
                  <a:pt x="814" y="777"/>
                </a:cubicBezTo>
                <a:cubicBezTo>
                  <a:pt x="821" y="777"/>
                  <a:pt x="827" y="772"/>
                  <a:pt x="827" y="764"/>
                </a:cubicBezTo>
                <a:cubicBezTo>
                  <a:pt x="827" y="757"/>
                  <a:pt x="821" y="752"/>
                  <a:pt x="814" y="752"/>
                </a:cubicBezTo>
                <a:close/>
                <a:moveTo>
                  <a:pt x="844" y="752"/>
                </a:moveTo>
                <a:cubicBezTo>
                  <a:pt x="837" y="752"/>
                  <a:pt x="831" y="757"/>
                  <a:pt x="831" y="764"/>
                </a:cubicBezTo>
                <a:cubicBezTo>
                  <a:pt x="831" y="772"/>
                  <a:pt x="837" y="777"/>
                  <a:pt x="844" y="777"/>
                </a:cubicBezTo>
                <a:cubicBezTo>
                  <a:pt x="851" y="777"/>
                  <a:pt x="857" y="772"/>
                  <a:pt x="857" y="764"/>
                </a:cubicBezTo>
                <a:cubicBezTo>
                  <a:pt x="857" y="757"/>
                  <a:pt x="851" y="752"/>
                  <a:pt x="844" y="752"/>
                </a:cubicBezTo>
                <a:close/>
                <a:moveTo>
                  <a:pt x="1348" y="752"/>
                </a:moveTo>
                <a:cubicBezTo>
                  <a:pt x="1341" y="752"/>
                  <a:pt x="1336" y="757"/>
                  <a:pt x="1336" y="764"/>
                </a:cubicBezTo>
                <a:cubicBezTo>
                  <a:pt x="1336" y="772"/>
                  <a:pt x="1341" y="777"/>
                  <a:pt x="1348" y="777"/>
                </a:cubicBezTo>
                <a:cubicBezTo>
                  <a:pt x="1355" y="777"/>
                  <a:pt x="1361" y="772"/>
                  <a:pt x="1361" y="764"/>
                </a:cubicBezTo>
                <a:cubicBezTo>
                  <a:pt x="1361" y="757"/>
                  <a:pt x="1355" y="752"/>
                  <a:pt x="1348" y="752"/>
                </a:cubicBezTo>
                <a:close/>
                <a:moveTo>
                  <a:pt x="1378" y="752"/>
                </a:moveTo>
                <a:cubicBezTo>
                  <a:pt x="1371" y="752"/>
                  <a:pt x="1365" y="757"/>
                  <a:pt x="1365" y="764"/>
                </a:cubicBezTo>
                <a:cubicBezTo>
                  <a:pt x="1365" y="772"/>
                  <a:pt x="1371" y="777"/>
                  <a:pt x="1378" y="777"/>
                </a:cubicBezTo>
                <a:cubicBezTo>
                  <a:pt x="1385" y="777"/>
                  <a:pt x="1391" y="772"/>
                  <a:pt x="1391" y="764"/>
                </a:cubicBezTo>
                <a:cubicBezTo>
                  <a:pt x="1391" y="757"/>
                  <a:pt x="1385" y="752"/>
                  <a:pt x="1378" y="752"/>
                </a:cubicBezTo>
                <a:close/>
                <a:moveTo>
                  <a:pt x="1408" y="752"/>
                </a:moveTo>
                <a:cubicBezTo>
                  <a:pt x="1401" y="752"/>
                  <a:pt x="1395" y="757"/>
                  <a:pt x="1395" y="764"/>
                </a:cubicBezTo>
                <a:cubicBezTo>
                  <a:pt x="1395" y="772"/>
                  <a:pt x="1401" y="777"/>
                  <a:pt x="1408" y="777"/>
                </a:cubicBezTo>
                <a:cubicBezTo>
                  <a:pt x="1415" y="777"/>
                  <a:pt x="1421" y="772"/>
                  <a:pt x="1421" y="764"/>
                </a:cubicBezTo>
                <a:cubicBezTo>
                  <a:pt x="1421" y="757"/>
                  <a:pt x="1415" y="752"/>
                  <a:pt x="1408" y="752"/>
                </a:cubicBezTo>
                <a:close/>
                <a:moveTo>
                  <a:pt x="1437" y="752"/>
                </a:moveTo>
                <a:cubicBezTo>
                  <a:pt x="1430" y="752"/>
                  <a:pt x="1425" y="757"/>
                  <a:pt x="1425" y="764"/>
                </a:cubicBezTo>
                <a:cubicBezTo>
                  <a:pt x="1425" y="772"/>
                  <a:pt x="1430" y="777"/>
                  <a:pt x="1437" y="777"/>
                </a:cubicBezTo>
                <a:cubicBezTo>
                  <a:pt x="1444" y="777"/>
                  <a:pt x="1450" y="772"/>
                  <a:pt x="1450" y="764"/>
                </a:cubicBezTo>
                <a:cubicBezTo>
                  <a:pt x="1450" y="757"/>
                  <a:pt x="1444" y="752"/>
                  <a:pt x="1437" y="752"/>
                </a:cubicBezTo>
                <a:close/>
                <a:moveTo>
                  <a:pt x="1467" y="752"/>
                </a:moveTo>
                <a:cubicBezTo>
                  <a:pt x="1460" y="752"/>
                  <a:pt x="1454" y="757"/>
                  <a:pt x="1454" y="764"/>
                </a:cubicBezTo>
                <a:cubicBezTo>
                  <a:pt x="1454" y="772"/>
                  <a:pt x="1460" y="777"/>
                  <a:pt x="1467" y="777"/>
                </a:cubicBezTo>
                <a:cubicBezTo>
                  <a:pt x="1474" y="777"/>
                  <a:pt x="1480" y="772"/>
                  <a:pt x="1480" y="764"/>
                </a:cubicBezTo>
                <a:cubicBezTo>
                  <a:pt x="1480" y="757"/>
                  <a:pt x="1474" y="752"/>
                  <a:pt x="1467" y="752"/>
                </a:cubicBezTo>
                <a:close/>
                <a:moveTo>
                  <a:pt x="1497" y="752"/>
                </a:moveTo>
                <a:cubicBezTo>
                  <a:pt x="1490" y="752"/>
                  <a:pt x="1484" y="757"/>
                  <a:pt x="1484" y="764"/>
                </a:cubicBezTo>
                <a:cubicBezTo>
                  <a:pt x="1484" y="772"/>
                  <a:pt x="1490" y="777"/>
                  <a:pt x="1497" y="777"/>
                </a:cubicBezTo>
                <a:cubicBezTo>
                  <a:pt x="1504" y="777"/>
                  <a:pt x="1510" y="772"/>
                  <a:pt x="1510" y="764"/>
                </a:cubicBezTo>
                <a:cubicBezTo>
                  <a:pt x="1510" y="757"/>
                  <a:pt x="1504" y="752"/>
                  <a:pt x="1497" y="752"/>
                </a:cubicBezTo>
                <a:close/>
                <a:moveTo>
                  <a:pt x="1526" y="752"/>
                </a:moveTo>
                <a:cubicBezTo>
                  <a:pt x="1519" y="752"/>
                  <a:pt x="1514" y="757"/>
                  <a:pt x="1514" y="764"/>
                </a:cubicBezTo>
                <a:cubicBezTo>
                  <a:pt x="1514" y="772"/>
                  <a:pt x="1519" y="777"/>
                  <a:pt x="1526" y="777"/>
                </a:cubicBezTo>
                <a:cubicBezTo>
                  <a:pt x="1533" y="777"/>
                  <a:pt x="1539" y="772"/>
                  <a:pt x="1539" y="764"/>
                </a:cubicBezTo>
                <a:cubicBezTo>
                  <a:pt x="1539" y="757"/>
                  <a:pt x="1533" y="752"/>
                  <a:pt x="1526" y="752"/>
                </a:cubicBezTo>
                <a:close/>
                <a:moveTo>
                  <a:pt x="1556" y="752"/>
                </a:moveTo>
                <a:cubicBezTo>
                  <a:pt x="1549" y="752"/>
                  <a:pt x="1543" y="757"/>
                  <a:pt x="1543" y="764"/>
                </a:cubicBezTo>
                <a:cubicBezTo>
                  <a:pt x="1543" y="772"/>
                  <a:pt x="1549" y="777"/>
                  <a:pt x="1556" y="777"/>
                </a:cubicBezTo>
                <a:cubicBezTo>
                  <a:pt x="1563" y="777"/>
                  <a:pt x="1569" y="772"/>
                  <a:pt x="1569" y="764"/>
                </a:cubicBezTo>
                <a:cubicBezTo>
                  <a:pt x="1569" y="757"/>
                  <a:pt x="1563" y="752"/>
                  <a:pt x="1556" y="752"/>
                </a:cubicBezTo>
                <a:close/>
                <a:moveTo>
                  <a:pt x="1586" y="752"/>
                </a:moveTo>
                <a:cubicBezTo>
                  <a:pt x="1579" y="752"/>
                  <a:pt x="1573" y="757"/>
                  <a:pt x="1573" y="764"/>
                </a:cubicBezTo>
                <a:cubicBezTo>
                  <a:pt x="1573" y="772"/>
                  <a:pt x="1579" y="777"/>
                  <a:pt x="1586" y="777"/>
                </a:cubicBezTo>
                <a:cubicBezTo>
                  <a:pt x="1593" y="777"/>
                  <a:pt x="1599" y="772"/>
                  <a:pt x="1599" y="764"/>
                </a:cubicBezTo>
                <a:cubicBezTo>
                  <a:pt x="1599" y="757"/>
                  <a:pt x="1593" y="752"/>
                  <a:pt x="1586" y="752"/>
                </a:cubicBezTo>
                <a:close/>
                <a:moveTo>
                  <a:pt x="1615" y="752"/>
                </a:moveTo>
                <a:cubicBezTo>
                  <a:pt x="1608" y="752"/>
                  <a:pt x="1603" y="757"/>
                  <a:pt x="1603" y="764"/>
                </a:cubicBezTo>
                <a:cubicBezTo>
                  <a:pt x="1603" y="772"/>
                  <a:pt x="1608" y="777"/>
                  <a:pt x="1615" y="777"/>
                </a:cubicBezTo>
                <a:cubicBezTo>
                  <a:pt x="1623" y="777"/>
                  <a:pt x="1628" y="772"/>
                  <a:pt x="1628" y="764"/>
                </a:cubicBezTo>
                <a:cubicBezTo>
                  <a:pt x="1628" y="757"/>
                  <a:pt x="1623" y="752"/>
                  <a:pt x="1615" y="752"/>
                </a:cubicBezTo>
                <a:close/>
                <a:moveTo>
                  <a:pt x="1645" y="752"/>
                </a:moveTo>
                <a:cubicBezTo>
                  <a:pt x="1638" y="752"/>
                  <a:pt x="1632" y="757"/>
                  <a:pt x="1632" y="764"/>
                </a:cubicBezTo>
                <a:cubicBezTo>
                  <a:pt x="1632" y="772"/>
                  <a:pt x="1638" y="777"/>
                  <a:pt x="1645" y="777"/>
                </a:cubicBezTo>
                <a:cubicBezTo>
                  <a:pt x="1652" y="777"/>
                  <a:pt x="1658" y="772"/>
                  <a:pt x="1658" y="764"/>
                </a:cubicBezTo>
                <a:cubicBezTo>
                  <a:pt x="1658" y="757"/>
                  <a:pt x="1652" y="752"/>
                  <a:pt x="1645" y="752"/>
                </a:cubicBezTo>
                <a:close/>
                <a:moveTo>
                  <a:pt x="1675" y="752"/>
                </a:moveTo>
                <a:cubicBezTo>
                  <a:pt x="1668" y="752"/>
                  <a:pt x="1662" y="757"/>
                  <a:pt x="1662" y="764"/>
                </a:cubicBezTo>
                <a:cubicBezTo>
                  <a:pt x="1662" y="772"/>
                  <a:pt x="1668" y="777"/>
                  <a:pt x="1675" y="777"/>
                </a:cubicBezTo>
                <a:cubicBezTo>
                  <a:pt x="1682" y="777"/>
                  <a:pt x="1688" y="772"/>
                  <a:pt x="1688" y="764"/>
                </a:cubicBezTo>
                <a:cubicBezTo>
                  <a:pt x="1688" y="757"/>
                  <a:pt x="1682" y="752"/>
                  <a:pt x="1675" y="752"/>
                </a:cubicBezTo>
                <a:close/>
                <a:moveTo>
                  <a:pt x="1704" y="752"/>
                </a:moveTo>
                <a:cubicBezTo>
                  <a:pt x="1697" y="752"/>
                  <a:pt x="1692" y="757"/>
                  <a:pt x="1692" y="764"/>
                </a:cubicBezTo>
                <a:cubicBezTo>
                  <a:pt x="1692" y="772"/>
                  <a:pt x="1697" y="777"/>
                  <a:pt x="1704" y="777"/>
                </a:cubicBezTo>
                <a:cubicBezTo>
                  <a:pt x="1712" y="777"/>
                  <a:pt x="1717" y="772"/>
                  <a:pt x="1717" y="764"/>
                </a:cubicBezTo>
                <a:cubicBezTo>
                  <a:pt x="1717" y="757"/>
                  <a:pt x="1712" y="752"/>
                  <a:pt x="1704" y="752"/>
                </a:cubicBezTo>
                <a:close/>
                <a:moveTo>
                  <a:pt x="1734" y="752"/>
                </a:moveTo>
                <a:cubicBezTo>
                  <a:pt x="1727" y="752"/>
                  <a:pt x="1721" y="757"/>
                  <a:pt x="1721" y="764"/>
                </a:cubicBezTo>
                <a:cubicBezTo>
                  <a:pt x="1721" y="772"/>
                  <a:pt x="1727" y="777"/>
                  <a:pt x="1734" y="777"/>
                </a:cubicBezTo>
                <a:cubicBezTo>
                  <a:pt x="1741" y="777"/>
                  <a:pt x="1747" y="772"/>
                  <a:pt x="1747" y="764"/>
                </a:cubicBezTo>
                <a:cubicBezTo>
                  <a:pt x="1747" y="757"/>
                  <a:pt x="1741" y="752"/>
                  <a:pt x="1734" y="752"/>
                </a:cubicBezTo>
                <a:close/>
                <a:moveTo>
                  <a:pt x="1764" y="752"/>
                </a:moveTo>
                <a:cubicBezTo>
                  <a:pt x="1757" y="752"/>
                  <a:pt x="1751" y="757"/>
                  <a:pt x="1751" y="764"/>
                </a:cubicBezTo>
                <a:cubicBezTo>
                  <a:pt x="1751" y="772"/>
                  <a:pt x="1757" y="777"/>
                  <a:pt x="1764" y="777"/>
                </a:cubicBezTo>
                <a:cubicBezTo>
                  <a:pt x="1771" y="777"/>
                  <a:pt x="1777" y="772"/>
                  <a:pt x="1777" y="764"/>
                </a:cubicBezTo>
                <a:cubicBezTo>
                  <a:pt x="1777" y="757"/>
                  <a:pt x="1771" y="752"/>
                  <a:pt x="1764" y="752"/>
                </a:cubicBezTo>
                <a:close/>
                <a:moveTo>
                  <a:pt x="1793" y="752"/>
                </a:moveTo>
                <a:cubicBezTo>
                  <a:pt x="1786" y="752"/>
                  <a:pt x="1781" y="757"/>
                  <a:pt x="1781" y="764"/>
                </a:cubicBezTo>
                <a:cubicBezTo>
                  <a:pt x="1781" y="772"/>
                  <a:pt x="1786" y="777"/>
                  <a:pt x="1793" y="777"/>
                </a:cubicBezTo>
                <a:cubicBezTo>
                  <a:pt x="1801" y="777"/>
                  <a:pt x="1806" y="772"/>
                  <a:pt x="1806" y="764"/>
                </a:cubicBezTo>
                <a:cubicBezTo>
                  <a:pt x="1806" y="757"/>
                  <a:pt x="1801" y="752"/>
                  <a:pt x="1793" y="752"/>
                </a:cubicBezTo>
                <a:close/>
                <a:moveTo>
                  <a:pt x="1823" y="752"/>
                </a:moveTo>
                <a:cubicBezTo>
                  <a:pt x="1816" y="752"/>
                  <a:pt x="1810" y="757"/>
                  <a:pt x="1810" y="764"/>
                </a:cubicBezTo>
                <a:cubicBezTo>
                  <a:pt x="1810" y="772"/>
                  <a:pt x="1816" y="777"/>
                  <a:pt x="1823" y="777"/>
                </a:cubicBezTo>
                <a:cubicBezTo>
                  <a:pt x="1830" y="777"/>
                  <a:pt x="1836" y="772"/>
                  <a:pt x="1836" y="764"/>
                </a:cubicBezTo>
                <a:cubicBezTo>
                  <a:pt x="1836" y="757"/>
                  <a:pt x="1830" y="752"/>
                  <a:pt x="1823" y="752"/>
                </a:cubicBezTo>
                <a:close/>
                <a:moveTo>
                  <a:pt x="1853" y="752"/>
                </a:moveTo>
                <a:cubicBezTo>
                  <a:pt x="1846" y="752"/>
                  <a:pt x="1840" y="757"/>
                  <a:pt x="1840" y="764"/>
                </a:cubicBezTo>
                <a:cubicBezTo>
                  <a:pt x="1840" y="772"/>
                  <a:pt x="1846" y="777"/>
                  <a:pt x="1853" y="777"/>
                </a:cubicBezTo>
                <a:cubicBezTo>
                  <a:pt x="1860" y="777"/>
                  <a:pt x="1866" y="772"/>
                  <a:pt x="1866" y="764"/>
                </a:cubicBezTo>
                <a:cubicBezTo>
                  <a:pt x="1866" y="757"/>
                  <a:pt x="1860" y="752"/>
                  <a:pt x="1853" y="752"/>
                </a:cubicBezTo>
                <a:close/>
                <a:moveTo>
                  <a:pt x="1883" y="752"/>
                </a:moveTo>
                <a:cubicBezTo>
                  <a:pt x="1875" y="752"/>
                  <a:pt x="1870" y="757"/>
                  <a:pt x="1870" y="764"/>
                </a:cubicBezTo>
                <a:cubicBezTo>
                  <a:pt x="1870" y="772"/>
                  <a:pt x="1875" y="777"/>
                  <a:pt x="1883" y="777"/>
                </a:cubicBezTo>
                <a:cubicBezTo>
                  <a:pt x="1890" y="777"/>
                  <a:pt x="1895" y="772"/>
                  <a:pt x="1895" y="764"/>
                </a:cubicBezTo>
                <a:cubicBezTo>
                  <a:pt x="1895" y="757"/>
                  <a:pt x="1890" y="752"/>
                  <a:pt x="1883" y="752"/>
                </a:cubicBezTo>
                <a:close/>
                <a:moveTo>
                  <a:pt x="1972" y="752"/>
                </a:moveTo>
                <a:cubicBezTo>
                  <a:pt x="1964" y="752"/>
                  <a:pt x="1959" y="757"/>
                  <a:pt x="1959" y="764"/>
                </a:cubicBezTo>
                <a:cubicBezTo>
                  <a:pt x="1959" y="772"/>
                  <a:pt x="1964" y="777"/>
                  <a:pt x="1972" y="777"/>
                </a:cubicBezTo>
                <a:cubicBezTo>
                  <a:pt x="1979" y="777"/>
                  <a:pt x="1984" y="772"/>
                  <a:pt x="1984" y="764"/>
                </a:cubicBezTo>
                <a:cubicBezTo>
                  <a:pt x="1984" y="757"/>
                  <a:pt x="1979" y="752"/>
                  <a:pt x="1972" y="752"/>
                </a:cubicBezTo>
                <a:close/>
                <a:moveTo>
                  <a:pt x="2209" y="752"/>
                </a:moveTo>
                <a:cubicBezTo>
                  <a:pt x="2202" y="752"/>
                  <a:pt x="2196" y="757"/>
                  <a:pt x="2196" y="764"/>
                </a:cubicBezTo>
                <a:cubicBezTo>
                  <a:pt x="2196" y="772"/>
                  <a:pt x="2202" y="777"/>
                  <a:pt x="2209" y="777"/>
                </a:cubicBezTo>
                <a:cubicBezTo>
                  <a:pt x="2216" y="777"/>
                  <a:pt x="2222" y="772"/>
                  <a:pt x="2222" y="764"/>
                </a:cubicBezTo>
                <a:cubicBezTo>
                  <a:pt x="2222" y="757"/>
                  <a:pt x="2216" y="752"/>
                  <a:pt x="2209" y="752"/>
                </a:cubicBezTo>
                <a:close/>
                <a:moveTo>
                  <a:pt x="2239" y="752"/>
                </a:moveTo>
                <a:cubicBezTo>
                  <a:pt x="2232" y="752"/>
                  <a:pt x="2226" y="757"/>
                  <a:pt x="2226" y="764"/>
                </a:cubicBezTo>
                <a:cubicBezTo>
                  <a:pt x="2226" y="772"/>
                  <a:pt x="2232" y="777"/>
                  <a:pt x="2239" y="777"/>
                </a:cubicBezTo>
                <a:cubicBezTo>
                  <a:pt x="2246" y="777"/>
                  <a:pt x="2251" y="772"/>
                  <a:pt x="2251" y="764"/>
                </a:cubicBezTo>
                <a:cubicBezTo>
                  <a:pt x="2251" y="757"/>
                  <a:pt x="2246" y="752"/>
                  <a:pt x="2239" y="752"/>
                </a:cubicBezTo>
                <a:close/>
                <a:moveTo>
                  <a:pt x="2387" y="752"/>
                </a:moveTo>
                <a:cubicBezTo>
                  <a:pt x="2380" y="752"/>
                  <a:pt x="2374" y="757"/>
                  <a:pt x="2374" y="764"/>
                </a:cubicBezTo>
                <a:cubicBezTo>
                  <a:pt x="2374" y="772"/>
                  <a:pt x="2380" y="777"/>
                  <a:pt x="2387" y="777"/>
                </a:cubicBezTo>
                <a:cubicBezTo>
                  <a:pt x="2394" y="777"/>
                  <a:pt x="2400" y="772"/>
                  <a:pt x="2400" y="764"/>
                </a:cubicBezTo>
                <a:cubicBezTo>
                  <a:pt x="2400" y="757"/>
                  <a:pt x="2394" y="752"/>
                  <a:pt x="2387" y="752"/>
                </a:cubicBezTo>
                <a:close/>
                <a:moveTo>
                  <a:pt x="2446" y="752"/>
                </a:moveTo>
                <a:cubicBezTo>
                  <a:pt x="2439" y="752"/>
                  <a:pt x="2434" y="757"/>
                  <a:pt x="2434" y="764"/>
                </a:cubicBezTo>
                <a:cubicBezTo>
                  <a:pt x="2434" y="772"/>
                  <a:pt x="2439" y="777"/>
                  <a:pt x="2446" y="777"/>
                </a:cubicBezTo>
                <a:cubicBezTo>
                  <a:pt x="2453" y="777"/>
                  <a:pt x="2459" y="772"/>
                  <a:pt x="2459" y="764"/>
                </a:cubicBezTo>
                <a:cubicBezTo>
                  <a:pt x="2459" y="757"/>
                  <a:pt x="2453" y="752"/>
                  <a:pt x="2446" y="752"/>
                </a:cubicBezTo>
                <a:close/>
                <a:moveTo>
                  <a:pt x="2476" y="752"/>
                </a:moveTo>
                <a:cubicBezTo>
                  <a:pt x="2469" y="752"/>
                  <a:pt x="2463" y="757"/>
                  <a:pt x="2463" y="764"/>
                </a:cubicBezTo>
                <a:cubicBezTo>
                  <a:pt x="2463" y="772"/>
                  <a:pt x="2469" y="777"/>
                  <a:pt x="2476" y="777"/>
                </a:cubicBezTo>
                <a:cubicBezTo>
                  <a:pt x="2483" y="777"/>
                  <a:pt x="2489" y="772"/>
                  <a:pt x="2489" y="764"/>
                </a:cubicBezTo>
                <a:cubicBezTo>
                  <a:pt x="2489" y="757"/>
                  <a:pt x="2483" y="752"/>
                  <a:pt x="2476" y="752"/>
                </a:cubicBezTo>
                <a:close/>
                <a:moveTo>
                  <a:pt x="2506" y="752"/>
                </a:moveTo>
                <a:cubicBezTo>
                  <a:pt x="2499" y="752"/>
                  <a:pt x="2493" y="757"/>
                  <a:pt x="2493" y="764"/>
                </a:cubicBezTo>
                <a:cubicBezTo>
                  <a:pt x="2493" y="772"/>
                  <a:pt x="2499" y="777"/>
                  <a:pt x="2506" y="777"/>
                </a:cubicBezTo>
                <a:cubicBezTo>
                  <a:pt x="2513" y="777"/>
                  <a:pt x="2518" y="772"/>
                  <a:pt x="2518" y="764"/>
                </a:cubicBezTo>
                <a:cubicBezTo>
                  <a:pt x="2518" y="757"/>
                  <a:pt x="2513" y="752"/>
                  <a:pt x="2506" y="752"/>
                </a:cubicBezTo>
                <a:close/>
                <a:moveTo>
                  <a:pt x="2535" y="752"/>
                </a:moveTo>
                <a:cubicBezTo>
                  <a:pt x="2528" y="752"/>
                  <a:pt x="2523" y="757"/>
                  <a:pt x="2523" y="764"/>
                </a:cubicBezTo>
                <a:cubicBezTo>
                  <a:pt x="2523" y="772"/>
                  <a:pt x="2528" y="777"/>
                  <a:pt x="2535" y="777"/>
                </a:cubicBezTo>
                <a:cubicBezTo>
                  <a:pt x="2542" y="777"/>
                  <a:pt x="2548" y="772"/>
                  <a:pt x="2548" y="764"/>
                </a:cubicBezTo>
                <a:cubicBezTo>
                  <a:pt x="2548" y="757"/>
                  <a:pt x="2542" y="752"/>
                  <a:pt x="2535" y="752"/>
                </a:cubicBezTo>
                <a:close/>
                <a:moveTo>
                  <a:pt x="2654" y="752"/>
                </a:moveTo>
                <a:cubicBezTo>
                  <a:pt x="2647" y="752"/>
                  <a:pt x="2641" y="757"/>
                  <a:pt x="2641" y="764"/>
                </a:cubicBezTo>
                <a:cubicBezTo>
                  <a:pt x="2641" y="772"/>
                  <a:pt x="2647" y="777"/>
                  <a:pt x="2654" y="777"/>
                </a:cubicBezTo>
                <a:cubicBezTo>
                  <a:pt x="2661" y="777"/>
                  <a:pt x="2667" y="772"/>
                  <a:pt x="2667" y="764"/>
                </a:cubicBezTo>
                <a:cubicBezTo>
                  <a:pt x="2667" y="757"/>
                  <a:pt x="2661" y="752"/>
                  <a:pt x="2654" y="752"/>
                </a:cubicBezTo>
                <a:close/>
                <a:moveTo>
                  <a:pt x="2684" y="752"/>
                </a:moveTo>
                <a:cubicBezTo>
                  <a:pt x="2677" y="752"/>
                  <a:pt x="2671" y="757"/>
                  <a:pt x="2671" y="764"/>
                </a:cubicBezTo>
                <a:cubicBezTo>
                  <a:pt x="2671" y="772"/>
                  <a:pt x="2677" y="777"/>
                  <a:pt x="2684" y="777"/>
                </a:cubicBezTo>
                <a:cubicBezTo>
                  <a:pt x="2691" y="777"/>
                  <a:pt x="2696" y="772"/>
                  <a:pt x="2696" y="764"/>
                </a:cubicBezTo>
                <a:cubicBezTo>
                  <a:pt x="2696" y="757"/>
                  <a:pt x="2691" y="752"/>
                  <a:pt x="2684" y="752"/>
                </a:cubicBezTo>
                <a:close/>
                <a:moveTo>
                  <a:pt x="696" y="782"/>
                </a:moveTo>
                <a:cubicBezTo>
                  <a:pt x="688" y="782"/>
                  <a:pt x="683" y="787"/>
                  <a:pt x="683" y="794"/>
                </a:cubicBezTo>
                <a:cubicBezTo>
                  <a:pt x="683" y="802"/>
                  <a:pt x="688" y="807"/>
                  <a:pt x="696" y="807"/>
                </a:cubicBezTo>
                <a:cubicBezTo>
                  <a:pt x="703" y="807"/>
                  <a:pt x="708" y="802"/>
                  <a:pt x="708" y="794"/>
                </a:cubicBezTo>
                <a:cubicBezTo>
                  <a:pt x="708" y="787"/>
                  <a:pt x="703" y="782"/>
                  <a:pt x="696" y="782"/>
                </a:cubicBezTo>
                <a:close/>
                <a:moveTo>
                  <a:pt x="725" y="782"/>
                </a:moveTo>
                <a:cubicBezTo>
                  <a:pt x="718" y="782"/>
                  <a:pt x="712" y="787"/>
                  <a:pt x="712" y="794"/>
                </a:cubicBezTo>
                <a:cubicBezTo>
                  <a:pt x="712" y="802"/>
                  <a:pt x="718" y="807"/>
                  <a:pt x="725" y="807"/>
                </a:cubicBezTo>
                <a:cubicBezTo>
                  <a:pt x="732" y="807"/>
                  <a:pt x="738" y="802"/>
                  <a:pt x="738" y="794"/>
                </a:cubicBezTo>
                <a:cubicBezTo>
                  <a:pt x="738" y="787"/>
                  <a:pt x="732" y="782"/>
                  <a:pt x="725" y="782"/>
                </a:cubicBezTo>
                <a:close/>
                <a:moveTo>
                  <a:pt x="755" y="782"/>
                </a:moveTo>
                <a:cubicBezTo>
                  <a:pt x="748" y="782"/>
                  <a:pt x="742" y="787"/>
                  <a:pt x="742" y="794"/>
                </a:cubicBezTo>
                <a:cubicBezTo>
                  <a:pt x="742" y="802"/>
                  <a:pt x="748" y="807"/>
                  <a:pt x="755" y="807"/>
                </a:cubicBezTo>
                <a:cubicBezTo>
                  <a:pt x="762" y="807"/>
                  <a:pt x="768" y="802"/>
                  <a:pt x="768" y="794"/>
                </a:cubicBezTo>
                <a:cubicBezTo>
                  <a:pt x="768" y="787"/>
                  <a:pt x="762" y="782"/>
                  <a:pt x="755" y="782"/>
                </a:cubicBezTo>
                <a:close/>
                <a:moveTo>
                  <a:pt x="785" y="782"/>
                </a:moveTo>
                <a:cubicBezTo>
                  <a:pt x="778" y="782"/>
                  <a:pt x="772" y="787"/>
                  <a:pt x="772" y="794"/>
                </a:cubicBezTo>
                <a:cubicBezTo>
                  <a:pt x="772" y="802"/>
                  <a:pt x="778" y="807"/>
                  <a:pt x="785" y="807"/>
                </a:cubicBezTo>
                <a:cubicBezTo>
                  <a:pt x="792" y="807"/>
                  <a:pt x="797" y="802"/>
                  <a:pt x="797" y="794"/>
                </a:cubicBezTo>
                <a:cubicBezTo>
                  <a:pt x="797" y="787"/>
                  <a:pt x="792" y="782"/>
                  <a:pt x="785" y="782"/>
                </a:cubicBezTo>
                <a:close/>
                <a:moveTo>
                  <a:pt x="814" y="782"/>
                </a:moveTo>
                <a:cubicBezTo>
                  <a:pt x="807" y="782"/>
                  <a:pt x="801" y="787"/>
                  <a:pt x="801" y="794"/>
                </a:cubicBezTo>
                <a:cubicBezTo>
                  <a:pt x="801" y="802"/>
                  <a:pt x="807" y="807"/>
                  <a:pt x="814" y="807"/>
                </a:cubicBezTo>
                <a:cubicBezTo>
                  <a:pt x="821" y="807"/>
                  <a:pt x="827" y="802"/>
                  <a:pt x="827" y="794"/>
                </a:cubicBezTo>
                <a:cubicBezTo>
                  <a:pt x="827" y="787"/>
                  <a:pt x="821" y="782"/>
                  <a:pt x="814" y="782"/>
                </a:cubicBezTo>
                <a:close/>
                <a:moveTo>
                  <a:pt x="844" y="782"/>
                </a:moveTo>
                <a:cubicBezTo>
                  <a:pt x="837" y="782"/>
                  <a:pt x="831" y="787"/>
                  <a:pt x="831" y="794"/>
                </a:cubicBezTo>
                <a:cubicBezTo>
                  <a:pt x="831" y="802"/>
                  <a:pt x="837" y="807"/>
                  <a:pt x="844" y="807"/>
                </a:cubicBezTo>
                <a:cubicBezTo>
                  <a:pt x="851" y="807"/>
                  <a:pt x="857" y="802"/>
                  <a:pt x="857" y="794"/>
                </a:cubicBezTo>
                <a:cubicBezTo>
                  <a:pt x="857" y="787"/>
                  <a:pt x="851" y="782"/>
                  <a:pt x="844" y="782"/>
                </a:cubicBezTo>
                <a:close/>
                <a:moveTo>
                  <a:pt x="874" y="782"/>
                </a:moveTo>
                <a:cubicBezTo>
                  <a:pt x="867" y="782"/>
                  <a:pt x="861" y="787"/>
                  <a:pt x="861" y="794"/>
                </a:cubicBezTo>
                <a:cubicBezTo>
                  <a:pt x="861" y="802"/>
                  <a:pt x="867" y="807"/>
                  <a:pt x="874" y="807"/>
                </a:cubicBezTo>
                <a:cubicBezTo>
                  <a:pt x="881" y="807"/>
                  <a:pt x="886" y="802"/>
                  <a:pt x="886" y="794"/>
                </a:cubicBezTo>
                <a:cubicBezTo>
                  <a:pt x="886" y="787"/>
                  <a:pt x="881" y="782"/>
                  <a:pt x="874" y="782"/>
                </a:cubicBezTo>
                <a:close/>
                <a:moveTo>
                  <a:pt x="903" y="782"/>
                </a:moveTo>
                <a:cubicBezTo>
                  <a:pt x="896" y="782"/>
                  <a:pt x="891" y="787"/>
                  <a:pt x="891" y="794"/>
                </a:cubicBezTo>
                <a:cubicBezTo>
                  <a:pt x="891" y="802"/>
                  <a:pt x="896" y="807"/>
                  <a:pt x="903" y="807"/>
                </a:cubicBezTo>
                <a:cubicBezTo>
                  <a:pt x="910" y="807"/>
                  <a:pt x="916" y="802"/>
                  <a:pt x="916" y="794"/>
                </a:cubicBezTo>
                <a:cubicBezTo>
                  <a:pt x="916" y="787"/>
                  <a:pt x="910" y="782"/>
                  <a:pt x="903" y="782"/>
                </a:cubicBezTo>
                <a:close/>
                <a:moveTo>
                  <a:pt x="1378" y="782"/>
                </a:moveTo>
                <a:cubicBezTo>
                  <a:pt x="1371" y="782"/>
                  <a:pt x="1365" y="787"/>
                  <a:pt x="1365" y="794"/>
                </a:cubicBezTo>
                <a:cubicBezTo>
                  <a:pt x="1365" y="802"/>
                  <a:pt x="1371" y="807"/>
                  <a:pt x="1378" y="807"/>
                </a:cubicBezTo>
                <a:cubicBezTo>
                  <a:pt x="1385" y="807"/>
                  <a:pt x="1391" y="802"/>
                  <a:pt x="1391" y="794"/>
                </a:cubicBezTo>
                <a:cubicBezTo>
                  <a:pt x="1391" y="787"/>
                  <a:pt x="1385" y="782"/>
                  <a:pt x="1378" y="782"/>
                </a:cubicBezTo>
                <a:close/>
                <a:moveTo>
                  <a:pt x="1408" y="782"/>
                </a:moveTo>
                <a:cubicBezTo>
                  <a:pt x="1401" y="782"/>
                  <a:pt x="1395" y="787"/>
                  <a:pt x="1395" y="794"/>
                </a:cubicBezTo>
                <a:cubicBezTo>
                  <a:pt x="1395" y="802"/>
                  <a:pt x="1401" y="807"/>
                  <a:pt x="1408" y="807"/>
                </a:cubicBezTo>
                <a:cubicBezTo>
                  <a:pt x="1415" y="807"/>
                  <a:pt x="1421" y="802"/>
                  <a:pt x="1421" y="794"/>
                </a:cubicBezTo>
                <a:cubicBezTo>
                  <a:pt x="1421" y="787"/>
                  <a:pt x="1415" y="782"/>
                  <a:pt x="1408" y="782"/>
                </a:cubicBezTo>
                <a:close/>
                <a:moveTo>
                  <a:pt x="1437" y="782"/>
                </a:moveTo>
                <a:cubicBezTo>
                  <a:pt x="1430" y="782"/>
                  <a:pt x="1425" y="787"/>
                  <a:pt x="1425" y="794"/>
                </a:cubicBezTo>
                <a:cubicBezTo>
                  <a:pt x="1425" y="802"/>
                  <a:pt x="1430" y="807"/>
                  <a:pt x="1437" y="807"/>
                </a:cubicBezTo>
                <a:cubicBezTo>
                  <a:pt x="1444" y="807"/>
                  <a:pt x="1450" y="802"/>
                  <a:pt x="1450" y="794"/>
                </a:cubicBezTo>
                <a:cubicBezTo>
                  <a:pt x="1450" y="787"/>
                  <a:pt x="1444" y="782"/>
                  <a:pt x="1437" y="782"/>
                </a:cubicBezTo>
                <a:close/>
                <a:moveTo>
                  <a:pt x="1467" y="782"/>
                </a:moveTo>
                <a:cubicBezTo>
                  <a:pt x="1460" y="782"/>
                  <a:pt x="1454" y="787"/>
                  <a:pt x="1454" y="794"/>
                </a:cubicBezTo>
                <a:cubicBezTo>
                  <a:pt x="1454" y="802"/>
                  <a:pt x="1460" y="807"/>
                  <a:pt x="1467" y="807"/>
                </a:cubicBezTo>
                <a:cubicBezTo>
                  <a:pt x="1474" y="807"/>
                  <a:pt x="1480" y="802"/>
                  <a:pt x="1480" y="794"/>
                </a:cubicBezTo>
                <a:cubicBezTo>
                  <a:pt x="1480" y="787"/>
                  <a:pt x="1474" y="782"/>
                  <a:pt x="1467" y="782"/>
                </a:cubicBezTo>
                <a:close/>
                <a:moveTo>
                  <a:pt x="1497" y="782"/>
                </a:moveTo>
                <a:cubicBezTo>
                  <a:pt x="1490" y="782"/>
                  <a:pt x="1484" y="787"/>
                  <a:pt x="1484" y="794"/>
                </a:cubicBezTo>
                <a:cubicBezTo>
                  <a:pt x="1484" y="802"/>
                  <a:pt x="1490" y="807"/>
                  <a:pt x="1497" y="807"/>
                </a:cubicBezTo>
                <a:cubicBezTo>
                  <a:pt x="1504" y="807"/>
                  <a:pt x="1510" y="802"/>
                  <a:pt x="1510" y="794"/>
                </a:cubicBezTo>
                <a:cubicBezTo>
                  <a:pt x="1510" y="787"/>
                  <a:pt x="1504" y="782"/>
                  <a:pt x="1497" y="782"/>
                </a:cubicBezTo>
                <a:close/>
                <a:moveTo>
                  <a:pt x="1526" y="782"/>
                </a:moveTo>
                <a:cubicBezTo>
                  <a:pt x="1519" y="782"/>
                  <a:pt x="1514" y="787"/>
                  <a:pt x="1514" y="794"/>
                </a:cubicBezTo>
                <a:cubicBezTo>
                  <a:pt x="1514" y="802"/>
                  <a:pt x="1519" y="807"/>
                  <a:pt x="1526" y="807"/>
                </a:cubicBezTo>
                <a:cubicBezTo>
                  <a:pt x="1533" y="807"/>
                  <a:pt x="1539" y="802"/>
                  <a:pt x="1539" y="794"/>
                </a:cubicBezTo>
                <a:cubicBezTo>
                  <a:pt x="1539" y="787"/>
                  <a:pt x="1533" y="782"/>
                  <a:pt x="1526" y="782"/>
                </a:cubicBezTo>
                <a:close/>
                <a:moveTo>
                  <a:pt x="1556" y="782"/>
                </a:moveTo>
                <a:cubicBezTo>
                  <a:pt x="1549" y="782"/>
                  <a:pt x="1543" y="787"/>
                  <a:pt x="1543" y="794"/>
                </a:cubicBezTo>
                <a:cubicBezTo>
                  <a:pt x="1543" y="802"/>
                  <a:pt x="1549" y="807"/>
                  <a:pt x="1556" y="807"/>
                </a:cubicBezTo>
                <a:cubicBezTo>
                  <a:pt x="1563" y="807"/>
                  <a:pt x="1569" y="802"/>
                  <a:pt x="1569" y="794"/>
                </a:cubicBezTo>
                <a:cubicBezTo>
                  <a:pt x="1569" y="787"/>
                  <a:pt x="1563" y="782"/>
                  <a:pt x="1556" y="782"/>
                </a:cubicBezTo>
                <a:close/>
                <a:moveTo>
                  <a:pt x="1586" y="782"/>
                </a:moveTo>
                <a:cubicBezTo>
                  <a:pt x="1579" y="782"/>
                  <a:pt x="1573" y="787"/>
                  <a:pt x="1573" y="794"/>
                </a:cubicBezTo>
                <a:cubicBezTo>
                  <a:pt x="1573" y="802"/>
                  <a:pt x="1579" y="807"/>
                  <a:pt x="1586" y="807"/>
                </a:cubicBezTo>
                <a:cubicBezTo>
                  <a:pt x="1593" y="807"/>
                  <a:pt x="1599" y="802"/>
                  <a:pt x="1599" y="794"/>
                </a:cubicBezTo>
                <a:cubicBezTo>
                  <a:pt x="1599" y="787"/>
                  <a:pt x="1593" y="782"/>
                  <a:pt x="1586" y="782"/>
                </a:cubicBezTo>
                <a:close/>
                <a:moveTo>
                  <a:pt x="1615" y="782"/>
                </a:moveTo>
                <a:cubicBezTo>
                  <a:pt x="1608" y="782"/>
                  <a:pt x="1603" y="787"/>
                  <a:pt x="1603" y="794"/>
                </a:cubicBezTo>
                <a:cubicBezTo>
                  <a:pt x="1603" y="802"/>
                  <a:pt x="1608" y="807"/>
                  <a:pt x="1615" y="807"/>
                </a:cubicBezTo>
                <a:cubicBezTo>
                  <a:pt x="1623" y="807"/>
                  <a:pt x="1628" y="802"/>
                  <a:pt x="1628" y="794"/>
                </a:cubicBezTo>
                <a:cubicBezTo>
                  <a:pt x="1628" y="787"/>
                  <a:pt x="1623" y="782"/>
                  <a:pt x="1615" y="782"/>
                </a:cubicBezTo>
                <a:close/>
                <a:moveTo>
                  <a:pt x="1645" y="782"/>
                </a:moveTo>
                <a:cubicBezTo>
                  <a:pt x="1638" y="782"/>
                  <a:pt x="1632" y="787"/>
                  <a:pt x="1632" y="794"/>
                </a:cubicBezTo>
                <a:cubicBezTo>
                  <a:pt x="1632" y="802"/>
                  <a:pt x="1638" y="807"/>
                  <a:pt x="1645" y="807"/>
                </a:cubicBezTo>
                <a:cubicBezTo>
                  <a:pt x="1652" y="807"/>
                  <a:pt x="1658" y="802"/>
                  <a:pt x="1658" y="794"/>
                </a:cubicBezTo>
                <a:cubicBezTo>
                  <a:pt x="1658" y="787"/>
                  <a:pt x="1652" y="782"/>
                  <a:pt x="1645" y="782"/>
                </a:cubicBezTo>
                <a:close/>
                <a:moveTo>
                  <a:pt x="1675" y="782"/>
                </a:moveTo>
                <a:cubicBezTo>
                  <a:pt x="1668" y="782"/>
                  <a:pt x="1662" y="787"/>
                  <a:pt x="1662" y="794"/>
                </a:cubicBezTo>
                <a:cubicBezTo>
                  <a:pt x="1662" y="802"/>
                  <a:pt x="1668" y="807"/>
                  <a:pt x="1675" y="807"/>
                </a:cubicBezTo>
                <a:cubicBezTo>
                  <a:pt x="1682" y="807"/>
                  <a:pt x="1688" y="802"/>
                  <a:pt x="1688" y="794"/>
                </a:cubicBezTo>
                <a:cubicBezTo>
                  <a:pt x="1688" y="787"/>
                  <a:pt x="1682" y="782"/>
                  <a:pt x="1675" y="782"/>
                </a:cubicBezTo>
                <a:close/>
                <a:moveTo>
                  <a:pt x="1704" y="782"/>
                </a:moveTo>
                <a:cubicBezTo>
                  <a:pt x="1697" y="782"/>
                  <a:pt x="1692" y="787"/>
                  <a:pt x="1692" y="794"/>
                </a:cubicBezTo>
                <a:cubicBezTo>
                  <a:pt x="1692" y="802"/>
                  <a:pt x="1697" y="807"/>
                  <a:pt x="1704" y="807"/>
                </a:cubicBezTo>
                <a:cubicBezTo>
                  <a:pt x="1712" y="807"/>
                  <a:pt x="1717" y="802"/>
                  <a:pt x="1717" y="794"/>
                </a:cubicBezTo>
                <a:cubicBezTo>
                  <a:pt x="1717" y="787"/>
                  <a:pt x="1712" y="782"/>
                  <a:pt x="1704" y="782"/>
                </a:cubicBezTo>
                <a:close/>
                <a:moveTo>
                  <a:pt x="1734" y="782"/>
                </a:moveTo>
                <a:cubicBezTo>
                  <a:pt x="1727" y="782"/>
                  <a:pt x="1721" y="787"/>
                  <a:pt x="1721" y="794"/>
                </a:cubicBezTo>
                <a:cubicBezTo>
                  <a:pt x="1721" y="802"/>
                  <a:pt x="1727" y="807"/>
                  <a:pt x="1734" y="807"/>
                </a:cubicBezTo>
                <a:cubicBezTo>
                  <a:pt x="1741" y="807"/>
                  <a:pt x="1747" y="802"/>
                  <a:pt x="1747" y="794"/>
                </a:cubicBezTo>
                <a:cubicBezTo>
                  <a:pt x="1747" y="787"/>
                  <a:pt x="1741" y="782"/>
                  <a:pt x="1734" y="782"/>
                </a:cubicBezTo>
                <a:close/>
                <a:moveTo>
                  <a:pt x="1764" y="782"/>
                </a:moveTo>
                <a:cubicBezTo>
                  <a:pt x="1757" y="782"/>
                  <a:pt x="1751" y="787"/>
                  <a:pt x="1751" y="794"/>
                </a:cubicBezTo>
                <a:cubicBezTo>
                  <a:pt x="1751" y="802"/>
                  <a:pt x="1757" y="807"/>
                  <a:pt x="1764" y="807"/>
                </a:cubicBezTo>
                <a:cubicBezTo>
                  <a:pt x="1771" y="807"/>
                  <a:pt x="1777" y="802"/>
                  <a:pt x="1777" y="794"/>
                </a:cubicBezTo>
                <a:cubicBezTo>
                  <a:pt x="1777" y="787"/>
                  <a:pt x="1771" y="782"/>
                  <a:pt x="1764" y="782"/>
                </a:cubicBezTo>
                <a:close/>
                <a:moveTo>
                  <a:pt x="1793" y="782"/>
                </a:moveTo>
                <a:cubicBezTo>
                  <a:pt x="1786" y="782"/>
                  <a:pt x="1781" y="787"/>
                  <a:pt x="1781" y="794"/>
                </a:cubicBezTo>
                <a:cubicBezTo>
                  <a:pt x="1781" y="802"/>
                  <a:pt x="1786" y="807"/>
                  <a:pt x="1793" y="807"/>
                </a:cubicBezTo>
                <a:cubicBezTo>
                  <a:pt x="1801" y="807"/>
                  <a:pt x="1806" y="802"/>
                  <a:pt x="1806" y="794"/>
                </a:cubicBezTo>
                <a:cubicBezTo>
                  <a:pt x="1806" y="787"/>
                  <a:pt x="1801" y="782"/>
                  <a:pt x="1793" y="782"/>
                </a:cubicBezTo>
                <a:close/>
                <a:moveTo>
                  <a:pt x="1823" y="782"/>
                </a:moveTo>
                <a:cubicBezTo>
                  <a:pt x="1816" y="782"/>
                  <a:pt x="1810" y="787"/>
                  <a:pt x="1810" y="794"/>
                </a:cubicBezTo>
                <a:cubicBezTo>
                  <a:pt x="1810" y="802"/>
                  <a:pt x="1816" y="807"/>
                  <a:pt x="1823" y="807"/>
                </a:cubicBezTo>
                <a:cubicBezTo>
                  <a:pt x="1830" y="807"/>
                  <a:pt x="1836" y="802"/>
                  <a:pt x="1836" y="794"/>
                </a:cubicBezTo>
                <a:cubicBezTo>
                  <a:pt x="1836" y="787"/>
                  <a:pt x="1830" y="782"/>
                  <a:pt x="1823" y="782"/>
                </a:cubicBezTo>
                <a:close/>
                <a:moveTo>
                  <a:pt x="1853" y="782"/>
                </a:moveTo>
                <a:cubicBezTo>
                  <a:pt x="1846" y="782"/>
                  <a:pt x="1840" y="787"/>
                  <a:pt x="1840" y="794"/>
                </a:cubicBezTo>
                <a:cubicBezTo>
                  <a:pt x="1840" y="802"/>
                  <a:pt x="1846" y="807"/>
                  <a:pt x="1853" y="807"/>
                </a:cubicBezTo>
                <a:cubicBezTo>
                  <a:pt x="1860" y="807"/>
                  <a:pt x="1866" y="802"/>
                  <a:pt x="1866" y="794"/>
                </a:cubicBezTo>
                <a:cubicBezTo>
                  <a:pt x="1866" y="787"/>
                  <a:pt x="1860" y="782"/>
                  <a:pt x="1853" y="782"/>
                </a:cubicBezTo>
                <a:close/>
                <a:moveTo>
                  <a:pt x="1883" y="782"/>
                </a:moveTo>
                <a:cubicBezTo>
                  <a:pt x="1875" y="782"/>
                  <a:pt x="1870" y="787"/>
                  <a:pt x="1870" y="794"/>
                </a:cubicBezTo>
                <a:cubicBezTo>
                  <a:pt x="1870" y="802"/>
                  <a:pt x="1875" y="807"/>
                  <a:pt x="1883" y="807"/>
                </a:cubicBezTo>
                <a:cubicBezTo>
                  <a:pt x="1890" y="807"/>
                  <a:pt x="1895" y="802"/>
                  <a:pt x="1895" y="794"/>
                </a:cubicBezTo>
                <a:cubicBezTo>
                  <a:pt x="1895" y="787"/>
                  <a:pt x="1890" y="782"/>
                  <a:pt x="1883" y="782"/>
                </a:cubicBezTo>
                <a:close/>
                <a:moveTo>
                  <a:pt x="1912" y="782"/>
                </a:moveTo>
                <a:cubicBezTo>
                  <a:pt x="1905" y="782"/>
                  <a:pt x="1899" y="787"/>
                  <a:pt x="1899" y="794"/>
                </a:cubicBezTo>
                <a:cubicBezTo>
                  <a:pt x="1899" y="802"/>
                  <a:pt x="1905" y="807"/>
                  <a:pt x="1912" y="807"/>
                </a:cubicBezTo>
                <a:cubicBezTo>
                  <a:pt x="1919" y="807"/>
                  <a:pt x="1925" y="802"/>
                  <a:pt x="1925" y="794"/>
                </a:cubicBezTo>
                <a:cubicBezTo>
                  <a:pt x="1925" y="787"/>
                  <a:pt x="1919" y="782"/>
                  <a:pt x="1912" y="782"/>
                </a:cubicBezTo>
                <a:close/>
                <a:moveTo>
                  <a:pt x="1942" y="782"/>
                </a:moveTo>
                <a:cubicBezTo>
                  <a:pt x="1935" y="782"/>
                  <a:pt x="1929" y="787"/>
                  <a:pt x="1929" y="794"/>
                </a:cubicBezTo>
                <a:cubicBezTo>
                  <a:pt x="1929" y="802"/>
                  <a:pt x="1935" y="807"/>
                  <a:pt x="1942" y="807"/>
                </a:cubicBezTo>
                <a:cubicBezTo>
                  <a:pt x="1949" y="807"/>
                  <a:pt x="1955" y="802"/>
                  <a:pt x="1955" y="794"/>
                </a:cubicBezTo>
                <a:cubicBezTo>
                  <a:pt x="1955" y="787"/>
                  <a:pt x="1949" y="782"/>
                  <a:pt x="1942" y="782"/>
                </a:cubicBezTo>
                <a:close/>
                <a:moveTo>
                  <a:pt x="1972" y="782"/>
                </a:moveTo>
                <a:cubicBezTo>
                  <a:pt x="1964" y="782"/>
                  <a:pt x="1959" y="787"/>
                  <a:pt x="1959" y="794"/>
                </a:cubicBezTo>
                <a:cubicBezTo>
                  <a:pt x="1959" y="802"/>
                  <a:pt x="1964" y="807"/>
                  <a:pt x="1972" y="807"/>
                </a:cubicBezTo>
                <a:cubicBezTo>
                  <a:pt x="1979" y="807"/>
                  <a:pt x="1984" y="802"/>
                  <a:pt x="1984" y="794"/>
                </a:cubicBezTo>
                <a:cubicBezTo>
                  <a:pt x="1984" y="787"/>
                  <a:pt x="1979" y="782"/>
                  <a:pt x="1972" y="782"/>
                </a:cubicBezTo>
                <a:close/>
                <a:moveTo>
                  <a:pt x="2239" y="782"/>
                </a:moveTo>
                <a:cubicBezTo>
                  <a:pt x="2232" y="782"/>
                  <a:pt x="2226" y="787"/>
                  <a:pt x="2226" y="794"/>
                </a:cubicBezTo>
                <a:cubicBezTo>
                  <a:pt x="2226" y="802"/>
                  <a:pt x="2232" y="807"/>
                  <a:pt x="2239" y="807"/>
                </a:cubicBezTo>
                <a:cubicBezTo>
                  <a:pt x="2246" y="807"/>
                  <a:pt x="2251" y="802"/>
                  <a:pt x="2251" y="794"/>
                </a:cubicBezTo>
                <a:cubicBezTo>
                  <a:pt x="2251" y="787"/>
                  <a:pt x="2246" y="782"/>
                  <a:pt x="2239" y="782"/>
                </a:cubicBezTo>
                <a:close/>
                <a:moveTo>
                  <a:pt x="2268" y="782"/>
                </a:moveTo>
                <a:cubicBezTo>
                  <a:pt x="2261" y="782"/>
                  <a:pt x="2255" y="787"/>
                  <a:pt x="2255" y="794"/>
                </a:cubicBezTo>
                <a:cubicBezTo>
                  <a:pt x="2255" y="802"/>
                  <a:pt x="2261" y="807"/>
                  <a:pt x="2268" y="807"/>
                </a:cubicBezTo>
                <a:cubicBezTo>
                  <a:pt x="2275" y="807"/>
                  <a:pt x="2281" y="802"/>
                  <a:pt x="2281" y="794"/>
                </a:cubicBezTo>
                <a:cubicBezTo>
                  <a:pt x="2281" y="787"/>
                  <a:pt x="2275" y="782"/>
                  <a:pt x="2268" y="782"/>
                </a:cubicBezTo>
                <a:close/>
                <a:moveTo>
                  <a:pt x="2446" y="782"/>
                </a:moveTo>
                <a:cubicBezTo>
                  <a:pt x="2439" y="782"/>
                  <a:pt x="2434" y="787"/>
                  <a:pt x="2434" y="794"/>
                </a:cubicBezTo>
                <a:cubicBezTo>
                  <a:pt x="2434" y="802"/>
                  <a:pt x="2439" y="807"/>
                  <a:pt x="2446" y="807"/>
                </a:cubicBezTo>
                <a:cubicBezTo>
                  <a:pt x="2453" y="807"/>
                  <a:pt x="2459" y="802"/>
                  <a:pt x="2459" y="794"/>
                </a:cubicBezTo>
                <a:cubicBezTo>
                  <a:pt x="2459" y="787"/>
                  <a:pt x="2453" y="782"/>
                  <a:pt x="2446" y="782"/>
                </a:cubicBezTo>
                <a:close/>
                <a:moveTo>
                  <a:pt x="2506" y="782"/>
                </a:moveTo>
                <a:cubicBezTo>
                  <a:pt x="2499" y="782"/>
                  <a:pt x="2493" y="787"/>
                  <a:pt x="2493" y="794"/>
                </a:cubicBezTo>
                <a:cubicBezTo>
                  <a:pt x="2493" y="802"/>
                  <a:pt x="2499" y="807"/>
                  <a:pt x="2506" y="807"/>
                </a:cubicBezTo>
                <a:cubicBezTo>
                  <a:pt x="2513" y="807"/>
                  <a:pt x="2518" y="802"/>
                  <a:pt x="2518" y="794"/>
                </a:cubicBezTo>
                <a:cubicBezTo>
                  <a:pt x="2518" y="787"/>
                  <a:pt x="2513" y="782"/>
                  <a:pt x="2506" y="782"/>
                </a:cubicBezTo>
                <a:close/>
                <a:moveTo>
                  <a:pt x="2684" y="782"/>
                </a:moveTo>
                <a:cubicBezTo>
                  <a:pt x="2677" y="782"/>
                  <a:pt x="2671" y="787"/>
                  <a:pt x="2671" y="794"/>
                </a:cubicBezTo>
                <a:cubicBezTo>
                  <a:pt x="2671" y="802"/>
                  <a:pt x="2677" y="807"/>
                  <a:pt x="2684" y="807"/>
                </a:cubicBezTo>
                <a:cubicBezTo>
                  <a:pt x="2691" y="807"/>
                  <a:pt x="2696" y="802"/>
                  <a:pt x="2696" y="794"/>
                </a:cubicBezTo>
                <a:cubicBezTo>
                  <a:pt x="2696" y="787"/>
                  <a:pt x="2691" y="782"/>
                  <a:pt x="2684" y="782"/>
                </a:cubicBezTo>
                <a:close/>
                <a:moveTo>
                  <a:pt x="725" y="812"/>
                </a:moveTo>
                <a:cubicBezTo>
                  <a:pt x="718" y="812"/>
                  <a:pt x="712" y="817"/>
                  <a:pt x="712" y="824"/>
                </a:cubicBezTo>
                <a:cubicBezTo>
                  <a:pt x="712" y="832"/>
                  <a:pt x="718" y="837"/>
                  <a:pt x="725" y="837"/>
                </a:cubicBezTo>
                <a:cubicBezTo>
                  <a:pt x="732" y="837"/>
                  <a:pt x="738" y="832"/>
                  <a:pt x="738" y="824"/>
                </a:cubicBezTo>
                <a:cubicBezTo>
                  <a:pt x="738" y="817"/>
                  <a:pt x="732" y="812"/>
                  <a:pt x="725" y="812"/>
                </a:cubicBezTo>
                <a:close/>
                <a:moveTo>
                  <a:pt x="755" y="812"/>
                </a:moveTo>
                <a:cubicBezTo>
                  <a:pt x="748" y="812"/>
                  <a:pt x="742" y="817"/>
                  <a:pt x="742" y="824"/>
                </a:cubicBezTo>
                <a:cubicBezTo>
                  <a:pt x="742" y="832"/>
                  <a:pt x="748" y="837"/>
                  <a:pt x="755" y="837"/>
                </a:cubicBezTo>
                <a:cubicBezTo>
                  <a:pt x="762" y="837"/>
                  <a:pt x="768" y="832"/>
                  <a:pt x="768" y="824"/>
                </a:cubicBezTo>
                <a:cubicBezTo>
                  <a:pt x="768" y="817"/>
                  <a:pt x="762" y="812"/>
                  <a:pt x="755" y="812"/>
                </a:cubicBezTo>
                <a:close/>
                <a:moveTo>
                  <a:pt x="785" y="812"/>
                </a:moveTo>
                <a:cubicBezTo>
                  <a:pt x="778" y="812"/>
                  <a:pt x="772" y="817"/>
                  <a:pt x="772" y="824"/>
                </a:cubicBezTo>
                <a:cubicBezTo>
                  <a:pt x="772" y="832"/>
                  <a:pt x="778" y="837"/>
                  <a:pt x="785" y="837"/>
                </a:cubicBezTo>
                <a:cubicBezTo>
                  <a:pt x="792" y="837"/>
                  <a:pt x="797" y="832"/>
                  <a:pt x="797" y="824"/>
                </a:cubicBezTo>
                <a:cubicBezTo>
                  <a:pt x="797" y="817"/>
                  <a:pt x="792" y="812"/>
                  <a:pt x="785" y="812"/>
                </a:cubicBezTo>
                <a:close/>
                <a:moveTo>
                  <a:pt x="814" y="812"/>
                </a:moveTo>
                <a:cubicBezTo>
                  <a:pt x="807" y="812"/>
                  <a:pt x="801" y="817"/>
                  <a:pt x="801" y="824"/>
                </a:cubicBezTo>
                <a:cubicBezTo>
                  <a:pt x="801" y="832"/>
                  <a:pt x="807" y="837"/>
                  <a:pt x="814" y="837"/>
                </a:cubicBezTo>
                <a:cubicBezTo>
                  <a:pt x="821" y="837"/>
                  <a:pt x="827" y="832"/>
                  <a:pt x="827" y="824"/>
                </a:cubicBezTo>
                <a:cubicBezTo>
                  <a:pt x="827" y="817"/>
                  <a:pt x="821" y="812"/>
                  <a:pt x="814" y="812"/>
                </a:cubicBezTo>
                <a:close/>
                <a:moveTo>
                  <a:pt x="844" y="812"/>
                </a:moveTo>
                <a:cubicBezTo>
                  <a:pt x="837" y="812"/>
                  <a:pt x="831" y="817"/>
                  <a:pt x="831" y="824"/>
                </a:cubicBezTo>
                <a:cubicBezTo>
                  <a:pt x="831" y="832"/>
                  <a:pt x="837" y="837"/>
                  <a:pt x="844" y="837"/>
                </a:cubicBezTo>
                <a:cubicBezTo>
                  <a:pt x="851" y="837"/>
                  <a:pt x="857" y="832"/>
                  <a:pt x="857" y="824"/>
                </a:cubicBezTo>
                <a:cubicBezTo>
                  <a:pt x="857" y="817"/>
                  <a:pt x="851" y="812"/>
                  <a:pt x="844" y="812"/>
                </a:cubicBezTo>
                <a:close/>
                <a:moveTo>
                  <a:pt x="874" y="812"/>
                </a:moveTo>
                <a:cubicBezTo>
                  <a:pt x="867" y="812"/>
                  <a:pt x="861" y="817"/>
                  <a:pt x="861" y="824"/>
                </a:cubicBezTo>
                <a:cubicBezTo>
                  <a:pt x="861" y="832"/>
                  <a:pt x="867" y="837"/>
                  <a:pt x="874" y="837"/>
                </a:cubicBezTo>
                <a:cubicBezTo>
                  <a:pt x="881" y="837"/>
                  <a:pt x="886" y="832"/>
                  <a:pt x="886" y="824"/>
                </a:cubicBezTo>
                <a:cubicBezTo>
                  <a:pt x="886" y="817"/>
                  <a:pt x="881" y="812"/>
                  <a:pt x="874" y="812"/>
                </a:cubicBezTo>
                <a:close/>
                <a:moveTo>
                  <a:pt x="903" y="812"/>
                </a:moveTo>
                <a:cubicBezTo>
                  <a:pt x="896" y="812"/>
                  <a:pt x="891" y="817"/>
                  <a:pt x="891" y="824"/>
                </a:cubicBezTo>
                <a:cubicBezTo>
                  <a:pt x="891" y="832"/>
                  <a:pt x="896" y="837"/>
                  <a:pt x="903" y="837"/>
                </a:cubicBezTo>
                <a:cubicBezTo>
                  <a:pt x="910" y="837"/>
                  <a:pt x="916" y="832"/>
                  <a:pt x="916" y="824"/>
                </a:cubicBezTo>
                <a:cubicBezTo>
                  <a:pt x="916" y="817"/>
                  <a:pt x="910" y="812"/>
                  <a:pt x="903" y="812"/>
                </a:cubicBezTo>
                <a:close/>
                <a:moveTo>
                  <a:pt x="933" y="812"/>
                </a:moveTo>
                <a:cubicBezTo>
                  <a:pt x="926" y="812"/>
                  <a:pt x="920" y="817"/>
                  <a:pt x="920" y="824"/>
                </a:cubicBezTo>
                <a:cubicBezTo>
                  <a:pt x="920" y="832"/>
                  <a:pt x="926" y="837"/>
                  <a:pt x="933" y="837"/>
                </a:cubicBezTo>
                <a:cubicBezTo>
                  <a:pt x="940" y="837"/>
                  <a:pt x="946" y="832"/>
                  <a:pt x="946" y="824"/>
                </a:cubicBezTo>
                <a:cubicBezTo>
                  <a:pt x="946" y="817"/>
                  <a:pt x="940" y="812"/>
                  <a:pt x="933" y="812"/>
                </a:cubicBezTo>
                <a:close/>
                <a:moveTo>
                  <a:pt x="963" y="812"/>
                </a:moveTo>
                <a:cubicBezTo>
                  <a:pt x="956" y="812"/>
                  <a:pt x="950" y="817"/>
                  <a:pt x="950" y="824"/>
                </a:cubicBezTo>
                <a:cubicBezTo>
                  <a:pt x="950" y="832"/>
                  <a:pt x="956" y="837"/>
                  <a:pt x="963" y="837"/>
                </a:cubicBezTo>
                <a:cubicBezTo>
                  <a:pt x="970" y="837"/>
                  <a:pt x="975" y="832"/>
                  <a:pt x="975" y="824"/>
                </a:cubicBezTo>
                <a:cubicBezTo>
                  <a:pt x="975" y="817"/>
                  <a:pt x="970" y="812"/>
                  <a:pt x="963" y="812"/>
                </a:cubicBezTo>
                <a:close/>
                <a:moveTo>
                  <a:pt x="1378" y="812"/>
                </a:moveTo>
                <a:cubicBezTo>
                  <a:pt x="1371" y="812"/>
                  <a:pt x="1365" y="817"/>
                  <a:pt x="1365" y="824"/>
                </a:cubicBezTo>
                <a:cubicBezTo>
                  <a:pt x="1365" y="832"/>
                  <a:pt x="1371" y="837"/>
                  <a:pt x="1378" y="837"/>
                </a:cubicBezTo>
                <a:cubicBezTo>
                  <a:pt x="1385" y="837"/>
                  <a:pt x="1391" y="832"/>
                  <a:pt x="1391" y="824"/>
                </a:cubicBezTo>
                <a:cubicBezTo>
                  <a:pt x="1391" y="817"/>
                  <a:pt x="1385" y="812"/>
                  <a:pt x="1378" y="812"/>
                </a:cubicBezTo>
                <a:close/>
                <a:moveTo>
                  <a:pt x="1408" y="812"/>
                </a:moveTo>
                <a:cubicBezTo>
                  <a:pt x="1401" y="812"/>
                  <a:pt x="1395" y="817"/>
                  <a:pt x="1395" y="824"/>
                </a:cubicBezTo>
                <a:cubicBezTo>
                  <a:pt x="1395" y="832"/>
                  <a:pt x="1401" y="837"/>
                  <a:pt x="1408" y="837"/>
                </a:cubicBezTo>
                <a:cubicBezTo>
                  <a:pt x="1415" y="837"/>
                  <a:pt x="1421" y="832"/>
                  <a:pt x="1421" y="824"/>
                </a:cubicBezTo>
                <a:cubicBezTo>
                  <a:pt x="1421" y="817"/>
                  <a:pt x="1415" y="812"/>
                  <a:pt x="1408" y="812"/>
                </a:cubicBezTo>
                <a:close/>
                <a:moveTo>
                  <a:pt x="1437" y="812"/>
                </a:moveTo>
                <a:cubicBezTo>
                  <a:pt x="1430" y="812"/>
                  <a:pt x="1425" y="817"/>
                  <a:pt x="1425" y="824"/>
                </a:cubicBezTo>
                <a:cubicBezTo>
                  <a:pt x="1425" y="832"/>
                  <a:pt x="1430" y="837"/>
                  <a:pt x="1437" y="837"/>
                </a:cubicBezTo>
                <a:cubicBezTo>
                  <a:pt x="1444" y="837"/>
                  <a:pt x="1450" y="832"/>
                  <a:pt x="1450" y="824"/>
                </a:cubicBezTo>
                <a:cubicBezTo>
                  <a:pt x="1450" y="817"/>
                  <a:pt x="1444" y="812"/>
                  <a:pt x="1437" y="812"/>
                </a:cubicBezTo>
                <a:close/>
                <a:moveTo>
                  <a:pt x="1467" y="812"/>
                </a:moveTo>
                <a:cubicBezTo>
                  <a:pt x="1460" y="812"/>
                  <a:pt x="1454" y="817"/>
                  <a:pt x="1454" y="824"/>
                </a:cubicBezTo>
                <a:cubicBezTo>
                  <a:pt x="1454" y="832"/>
                  <a:pt x="1460" y="837"/>
                  <a:pt x="1467" y="837"/>
                </a:cubicBezTo>
                <a:cubicBezTo>
                  <a:pt x="1474" y="837"/>
                  <a:pt x="1480" y="832"/>
                  <a:pt x="1480" y="824"/>
                </a:cubicBezTo>
                <a:cubicBezTo>
                  <a:pt x="1480" y="817"/>
                  <a:pt x="1474" y="812"/>
                  <a:pt x="1467" y="812"/>
                </a:cubicBezTo>
                <a:close/>
                <a:moveTo>
                  <a:pt x="1497" y="812"/>
                </a:moveTo>
                <a:cubicBezTo>
                  <a:pt x="1490" y="812"/>
                  <a:pt x="1484" y="817"/>
                  <a:pt x="1484" y="824"/>
                </a:cubicBezTo>
                <a:cubicBezTo>
                  <a:pt x="1484" y="832"/>
                  <a:pt x="1490" y="837"/>
                  <a:pt x="1497" y="837"/>
                </a:cubicBezTo>
                <a:cubicBezTo>
                  <a:pt x="1504" y="837"/>
                  <a:pt x="1510" y="832"/>
                  <a:pt x="1510" y="824"/>
                </a:cubicBezTo>
                <a:cubicBezTo>
                  <a:pt x="1510" y="817"/>
                  <a:pt x="1504" y="812"/>
                  <a:pt x="1497" y="812"/>
                </a:cubicBezTo>
                <a:close/>
                <a:moveTo>
                  <a:pt x="1526" y="812"/>
                </a:moveTo>
                <a:cubicBezTo>
                  <a:pt x="1519" y="812"/>
                  <a:pt x="1514" y="817"/>
                  <a:pt x="1514" y="824"/>
                </a:cubicBezTo>
                <a:cubicBezTo>
                  <a:pt x="1514" y="832"/>
                  <a:pt x="1519" y="837"/>
                  <a:pt x="1526" y="837"/>
                </a:cubicBezTo>
                <a:cubicBezTo>
                  <a:pt x="1533" y="837"/>
                  <a:pt x="1539" y="832"/>
                  <a:pt x="1539" y="824"/>
                </a:cubicBezTo>
                <a:cubicBezTo>
                  <a:pt x="1539" y="817"/>
                  <a:pt x="1533" y="812"/>
                  <a:pt x="1526" y="812"/>
                </a:cubicBezTo>
                <a:close/>
                <a:moveTo>
                  <a:pt x="1556" y="812"/>
                </a:moveTo>
                <a:cubicBezTo>
                  <a:pt x="1549" y="812"/>
                  <a:pt x="1543" y="817"/>
                  <a:pt x="1543" y="824"/>
                </a:cubicBezTo>
                <a:cubicBezTo>
                  <a:pt x="1543" y="832"/>
                  <a:pt x="1549" y="837"/>
                  <a:pt x="1556" y="837"/>
                </a:cubicBezTo>
                <a:cubicBezTo>
                  <a:pt x="1563" y="837"/>
                  <a:pt x="1569" y="832"/>
                  <a:pt x="1569" y="824"/>
                </a:cubicBezTo>
                <a:cubicBezTo>
                  <a:pt x="1569" y="817"/>
                  <a:pt x="1563" y="812"/>
                  <a:pt x="1556" y="812"/>
                </a:cubicBezTo>
                <a:close/>
                <a:moveTo>
                  <a:pt x="1586" y="812"/>
                </a:moveTo>
                <a:cubicBezTo>
                  <a:pt x="1579" y="812"/>
                  <a:pt x="1573" y="817"/>
                  <a:pt x="1573" y="824"/>
                </a:cubicBezTo>
                <a:cubicBezTo>
                  <a:pt x="1573" y="832"/>
                  <a:pt x="1579" y="837"/>
                  <a:pt x="1586" y="837"/>
                </a:cubicBezTo>
                <a:cubicBezTo>
                  <a:pt x="1593" y="837"/>
                  <a:pt x="1599" y="832"/>
                  <a:pt x="1599" y="824"/>
                </a:cubicBezTo>
                <a:cubicBezTo>
                  <a:pt x="1599" y="817"/>
                  <a:pt x="1593" y="812"/>
                  <a:pt x="1586" y="812"/>
                </a:cubicBezTo>
                <a:close/>
                <a:moveTo>
                  <a:pt x="1615" y="812"/>
                </a:moveTo>
                <a:cubicBezTo>
                  <a:pt x="1608" y="812"/>
                  <a:pt x="1603" y="817"/>
                  <a:pt x="1603" y="824"/>
                </a:cubicBezTo>
                <a:cubicBezTo>
                  <a:pt x="1603" y="832"/>
                  <a:pt x="1608" y="837"/>
                  <a:pt x="1615" y="837"/>
                </a:cubicBezTo>
                <a:cubicBezTo>
                  <a:pt x="1623" y="837"/>
                  <a:pt x="1628" y="832"/>
                  <a:pt x="1628" y="824"/>
                </a:cubicBezTo>
                <a:cubicBezTo>
                  <a:pt x="1628" y="817"/>
                  <a:pt x="1623" y="812"/>
                  <a:pt x="1615" y="812"/>
                </a:cubicBezTo>
                <a:close/>
                <a:moveTo>
                  <a:pt x="1645" y="812"/>
                </a:moveTo>
                <a:cubicBezTo>
                  <a:pt x="1638" y="812"/>
                  <a:pt x="1632" y="817"/>
                  <a:pt x="1632" y="824"/>
                </a:cubicBezTo>
                <a:cubicBezTo>
                  <a:pt x="1632" y="832"/>
                  <a:pt x="1638" y="837"/>
                  <a:pt x="1645" y="837"/>
                </a:cubicBezTo>
                <a:cubicBezTo>
                  <a:pt x="1652" y="837"/>
                  <a:pt x="1658" y="832"/>
                  <a:pt x="1658" y="824"/>
                </a:cubicBezTo>
                <a:cubicBezTo>
                  <a:pt x="1658" y="817"/>
                  <a:pt x="1652" y="812"/>
                  <a:pt x="1645" y="812"/>
                </a:cubicBezTo>
                <a:close/>
                <a:moveTo>
                  <a:pt x="1675" y="812"/>
                </a:moveTo>
                <a:cubicBezTo>
                  <a:pt x="1668" y="812"/>
                  <a:pt x="1662" y="817"/>
                  <a:pt x="1662" y="824"/>
                </a:cubicBezTo>
                <a:cubicBezTo>
                  <a:pt x="1662" y="832"/>
                  <a:pt x="1668" y="837"/>
                  <a:pt x="1675" y="837"/>
                </a:cubicBezTo>
                <a:cubicBezTo>
                  <a:pt x="1682" y="837"/>
                  <a:pt x="1688" y="832"/>
                  <a:pt x="1688" y="824"/>
                </a:cubicBezTo>
                <a:cubicBezTo>
                  <a:pt x="1688" y="817"/>
                  <a:pt x="1682" y="812"/>
                  <a:pt x="1675" y="812"/>
                </a:cubicBezTo>
                <a:close/>
                <a:moveTo>
                  <a:pt x="1704" y="812"/>
                </a:moveTo>
                <a:cubicBezTo>
                  <a:pt x="1697" y="812"/>
                  <a:pt x="1692" y="817"/>
                  <a:pt x="1692" y="824"/>
                </a:cubicBezTo>
                <a:cubicBezTo>
                  <a:pt x="1692" y="832"/>
                  <a:pt x="1697" y="837"/>
                  <a:pt x="1704" y="837"/>
                </a:cubicBezTo>
                <a:cubicBezTo>
                  <a:pt x="1712" y="837"/>
                  <a:pt x="1717" y="832"/>
                  <a:pt x="1717" y="824"/>
                </a:cubicBezTo>
                <a:cubicBezTo>
                  <a:pt x="1717" y="817"/>
                  <a:pt x="1712" y="812"/>
                  <a:pt x="1704" y="812"/>
                </a:cubicBezTo>
                <a:close/>
                <a:moveTo>
                  <a:pt x="1734" y="812"/>
                </a:moveTo>
                <a:cubicBezTo>
                  <a:pt x="1727" y="812"/>
                  <a:pt x="1721" y="817"/>
                  <a:pt x="1721" y="824"/>
                </a:cubicBezTo>
                <a:cubicBezTo>
                  <a:pt x="1721" y="832"/>
                  <a:pt x="1727" y="837"/>
                  <a:pt x="1734" y="837"/>
                </a:cubicBezTo>
                <a:cubicBezTo>
                  <a:pt x="1741" y="837"/>
                  <a:pt x="1747" y="832"/>
                  <a:pt x="1747" y="824"/>
                </a:cubicBezTo>
                <a:cubicBezTo>
                  <a:pt x="1747" y="817"/>
                  <a:pt x="1741" y="812"/>
                  <a:pt x="1734" y="812"/>
                </a:cubicBezTo>
                <a:close/>
                <a:moveTo>
                  <a:pt x="1764" y="812"/>
                </a:moveTo>
                <a:cubicBezTo>
                  <a:pt x="1757" y="812"/>
                  <a:pt x="1751" y="817"/>
                  <a:pt x="1751" y="824"/>
                </a:cubicBezTo>
                <a:cubicBezTo>
                  <a:pt x="1751" y="832"/>
                  <a:pt x="1757" y="837"/>
                  <a:pt x="1764" y="837"/>
                </a:cubicBezTo>
                <a:cubicBezTo>
                  <a:pt x="1771" y="837"/>
                  <a:pt x="1777" y="832"/>
                  <a:pt x="1777" y="824"/>
                </a:cubicBezTo>
                <a:cubicBezTo>
                  <a:pt x="1777" y="817"/>
                  <a:pt x="1771" y="812"/>
                  <a:pt x="1764" y="812"/>
                </a:cubicBezTo>
                <a:close/>
                <a:moveTo>
                  <a:pt x="1793" y="812"/>
                </a:moveTo>
                <a:cubicBezTo>
                  <a:pt x="1786" y="812"/>
                  <a:pt x="1781" y="817"/>
                  <a:pt x="1781" y="824"/>
                </a:cubicBezTo>
                <a:cubicBezTo>
                  <a:pt x="1781" y="832"/>
                  <a:pt x="1786" y="837"/>
                  <a:pt x="1793" y="837"/>
                </a:cubicBezTo>
                <a:cubicBezTo>
                  <a:pt x="1801" y="837"/>
                  <a:pt x="1806" y="832"/>
                  <a:pt x="1806" y="824"/>
                </a:cubicBezTo>
                <a:cubicBezTo>
                  <a:pt x="1806" y="817"/>
                  <a:pt x="1801" y="812"/>
                  <a:pt x="1793" y="812"/>
                </a:cubicBezTo>
                <a:close/>
                <a:moveTo>
                  <a:pt x="1823" y="812"/>
                </a:moveTo>
                <a:cubicBezTo>
                  <a:pt x="1816" y="812"/>
                  <a:pt x="1810" y="817"/>
                  <a:pt x="1810" y="824"/>
                </a:cubicBezTo>
                <a:cubicBezTo>
                  <a:pt x="1810" y="832"/>
                  <a:pt x="1816" y="837"/>
                  <a:pt x="1823" y="837"/>
                </a:cubicBezTo>
                <a:cubicBezTo>
                  <a:pt x="1830" y="837"/>
                  <a:pt x="1836" y="832"/>
                  <a:pt x="1836" y="824"/>
                </a:cubicBezTo>
                <a:cubicBezTo>
                  <a:pt x="1836" y="817"/>
                  <a:pt x="1830" y="812"/>
                  <a:pt x="1823" y="812"/>
                </a:cubicBezTo>
                <a:close/>
                <a:moveTo>
                  <a:pt x="1853" y="812"/>
                </a:moveTo>
                <a:cubicBezTo>
                  <a:pt x="1846" y="812"/>
                  <a:pt x="1840" y="817"/>
                  <a:pt x="1840" y="824"/>
                </a:cubicBezTo>
                <a:cubicBezTo>
                  <a:pt x="1840" y="832"/>
                  <a:pt x="1846" y="837"/>
                  <a:pt x="1853" y="837"/>
                </a:cubicBezTo>
                <a:cubicBezTo>
                  <a:pt x="1860" y="837"/>
                  <a:pt x="1866" y="832"/>
                  <a:pt x="1866" y="824"/>
                </a:cubicBezTo>
                <a:cubicBezTo>
                  <a:pt x="1866" y="817"/>
                  <a:pt x="1860" y="812"/>
                  <a:pt x="1853" y="812"/>
                </a:cubicBezTo>
                <a:close/>
                <a:moveTo>
                  <a:pt x="1883" y="812"/>
                </a:moveTo>
                <a:cubicBezTo>
                  <a:pt x="1875" y="812"/>
                  <a:pt x="1870" y="817"/>
                  <a:pt x="1870" y="824"/>
                </a:cubicBezTo>
                <a:cubicBezTo>
                  <a:pt x="1870" y="832"/>
                  <a:pt x="1875" y="837"/>
                  <a:pt x="1883" y="837"/>
                </a:cubicBezTo>
                <a:cubicBezTo>
                  <a:pt x="1890" y="837"/>
                  <a:pt x="1895" y="832"/>
                  <a:pt x="1895" y="824"/>
                </a:cubicBezTo>
                <a:cubicBezTo>
                  <a:pt x="1895" y="817"/>
                  <a:pt x="1890" y="812"/>
                  <a:pt x="1883" y="812"/>
                </a:cubicBezTo>
                <a:close/>
                <a:moveTo>
                  <a:pt x="1912" y="812"/>
                </a:moveTo>
                <a:cubicBezTo>
                  <a:pt x="1905" y="812"/>
                  <a:pt x="1899" y="817"/>
                  <a:pt x="1899" y="824"/>
                </a:cubicBezTo>
                <a:cubicBezTo>
                  <a:pt x="1899" y="832"/>
                  <a:pt x="1905" y="837"/>
                  <a:pt x="1912" y="837"/>
                </a:cubicBezTo>
                <a:cubicBezTo>
                  <a:pt x="1919" y="837"/>
                  <a:pt x="1925" y="832"/>
                  <a:pt x="1925" y="824"/>
                </a:cubicBezTo>
                <a:cubicBezTo>
                  <a:pt x="1925" y="817"/>
                  <a:pt x="1919" y="812"/>
                  <a:pt x="1912" y="812"/>
                </a:cubicBezTo>
                <a:close/>
                <a:moveTo>
                  <a:pt x="1942" y="812"/>
                </a:moveTo>
                <a:cubicBezTo>
                  <a:pt x="1935" y="812"/>
                  <a:pt x="1929" y="817"/>
                  <a:pt x="1929" y="824"/>
                </a:cubicBezTo>
                <a:cubicBezTo>
                  <a:pt x="1929" y="832"/>
                  <a:pt x="1935" y="837"/>
                  <a:pt x="1942" y="837"/>
                </a:cubicBezTo>
                <a:cubicBezTo>
                  <a:pt x="1949" y="837"/>
                  <a:pt x="1955" y="832"/>
                  <a:pt x="1955" y="824"/>
                </a:cubicBezTo>
                <a:cubicBezTo>
                  <a:pt x="1955" y="817"/>
                  <a:pt x="1949" y="812"/>
                  <a:pt x="1942" y="812"/>
                </a:cubicBezTo>
                <a:close/>
                <a:moveTo>
                  <a:pt x="1972" y="812"/>
                </a:moveTo>
                <a:cubicBezTo>
                  <a:pt x="1964" y="812"/>
                  <a:pt x="1959" y="817"/>
                  <a:pt x="1959" y="824"/>
                </a:cubicBezTo>
                <a:cubicBezTo>
                  <a:pt x="1959" y="832"/>
                  <a:pt x="1964" y="837"/>
                  <a:pt x="1972" y="837"/>
                </a:cubicBezTo>
                <a:cubicBezTo>
                  <a:pt x="1979" y="837"/>
                  <a:pt x="1984" y="832"/>
                  <a:pt x="1984" y="824"/>
                </a:cubicBezTo>
                <a:cubicBezTo>
                  <a:pt x="1984" y="817"/>
                  <a:pt x="1979" y="812"/>
                  <a:pt x="1972" y="812"/>
                </a:cubicBezTo>
                <a:close/>
                <a:moveTo>
                  <a:pt x="2268" y="812"/>
                </a:moveTo>
                <a:cubicBezTo>
                  <a:pt x="2261" y="812"/>
                  <a:pt x="2255" y="817"/>
                  <a:pt x="2255" y="824"/>
                </a:cubicBezTo>
                <a:cubicBezTo>
                  <a:pt x="2255" y="832"/>
                  <a:pt x="2261" y="837"/>
                  <a:pt x="2268" y="837"/>
                </a:cubicBezTo>
                <a:cubicBezTo>
                  <a:pt x="2275" y="837"/>
                  <a:pt x="2281" y="832"/>
                  <a:pt x="2281" y="824"/>
                </a:cubicBezTo>
                <a:cubicBezTo>
                  <a:pt x="2281" y="817"/>
                  <a:pt x="2275" y="812"/>
                  <a:pt x="2268" y="812"/>
                </a:cubicBezTo>
                <a:close/>
                <a:moveTo>
                  <a:pt x="2417" y="812"/>
                </a:moveTo>
                <a:cubicBezTo>
                  <a:pt x="2410" y="812"/>
                  <a:pt x="2404" y="817"/>
                  <a:pt x="2404" y="824"/>
                </a:cubicBezTo>
                <a:cubicBezTo>
                  <a:pt x="2404" y="832"/>
                  <a:pt x="2410" y="837"/>
                  <a:pt x="2417" y="837"/>
                </a:cubicBezTo>
                <a:cubicBezTo>
                  <a:pt x="2424" y="837"/>
                  <a:pt x="2429" y="832"/>
                  <a:pt x="2429" y="824"/>
                </a:cubicBezTo>
                <a:cubicBezTo>
                  <a:pt x="2429" y="817"/>
                  <a:pt x="2424" y="812"/>
                  <a:pt x="2417" y="812"/>
                </a:cubicBezTo>
                <a:close/>
                <a:moveTo>
                  <a:pt x="2476" y="812"/>
                </a:moveTo>
                <a:cubicBezTo>
                  <a:pt x="2469" y="812"/>
                  <a:pt x="2463" y="817"/>
                  <a:pt x="2463" y="824"/>
                </a:cubicBezTo>
                <a:cubicBezTo>
                  <a:pt x="2463" y="832"/>
                  <a:pt x="2469" y="837"/>
                  <a:pt x="2476" y="837"/>
                </a:cubicBezTo>
                <a:cubicBezTo>
                  <a:pt x="2483" y="837"/>
                  <a:pt x="2489" y="832"/>
                  <a:pt x="2489" y="824"/>
                </a:cubicBezTo>
                <a:cubicBezTo>
                  <a:pt x="2489" y="817"/>
                  <a:pt x="2483" y="812"/>
                  <a:pt x="2476" y="812"/>
                </a:cubicBezTo>
                <a:close/>
                <a:moveTo>
                  <a:pt x="2624" y="812"/>
                </a:moveTo>
                <a:cubicBezTo>
                  <a:pt x="2617" y="812"/>
                  <a:pt x="2612" y="817"/>
                  <a:pt x="2612" y="824"/>
                </a:cubicBezTo>
                <a:cubicBezTo>
                  <a:pt x="2612" y="832"/>
                  <a:pt x="2617" y="837"/>
                  <a:pt x="2624" y="837"/>
                </a:cubicBezTo>
                <a:cubicBezTo>
                  <a:pt x="2631" y="837"/>
                  <a:pt x="2637" y="832"/>
                  <a:pt x="2637" y="824"/>
                </a:cubicBezTo>
                <a:cubicBezTo>
                  <a:pt x="2637" y="817"/>
                  <a:pt x="2631" y="812"/>
                  <a:pt x="2624" y="812"/>
                </a:cubicBezTo>
                <a:close/>
                <a:moveTo>
                  <a:pt x="2624" y="776"/>
                </a:moveTo>
                <a:cubicBezTo>
                  <a:pt x="2617" y="776"/>
                  <a:pt x="2612" y="782"/>
                  <a:pt x="2612" y="789"/>
                </a:cubicBezTo>
                <a:cubicBezTo>
                  <a:pt x="2612" y="796"/>
                  <a:pt x="2617" y="802"/>
                  <a:pt x="2624" y="802"/>
                </a:cubicBezTo>
                <a:cubicBezTo>
                  <a:pt x="2631" y="802"/>
                  <a:pt x="2637" y="796"/>
                  <a:pt x="2637" y="789"/>
                </a:cubicBezTo>
                <a:cubicBezTo>
                  <a:pt x="2637" y="782"/>
                  <a:pt x="2631" y="776"/>
                  <a:pt x="2624" y="776"/>
                </a:cubicBezTo>
                <a:close/>
                <a:moveTo>
                  <a:pt x="2684" y="812"/>
                </a:moveTo>
                <a:cubicBezTo>
                  <a:pt x="2677" y="812"/>
                  <a:pt x="2671" y="817"/>
                  <a:pt x="2671" y="824"/>
                </a:cubicBezTo>
                <a:cubicBezTo>
                  <a:pt x="2671" y="832"/>
                  <a:pt x="2677" y="837"/>
                  <a:pt x="2684" y="837"/>
                </a:cubicBezTo>
                <a:cubicBezTo>
                  <a:pt x="2691" y="837"/>
                  <a:pt x="2696" y="832"/>
                  <a:pt x="2696" y="824"/>
                </a:cubicBezTo>
                <a:cubicBezTo>
                  <a:pt x="2696" y="817"/>
                  <a:pt x="2691" y="812"/>
                  <a:pt x="2684" y="812"/>
                </a:cubicBezTo>
                <a:close/>
                <a:moveTo>
                  <a:pt x="2713" y="812"/>
                </a:moveTo>
                <a:cubicBezTo>
                  <a:pt x="2706" y="812"/>
                  <a:pt x="2701" y="817"/>
                  <a:pt x="2701" y="824"/>
                </a:cubicBezTo>
                <a:cubicBezTo>
                  <a:pt x="2701" y="832"/>
                  <a:pt x="2706" y="837"/>
                  <a:pt x="2713" y="837"/>
                </a:cubicBezTo>
                <a:cubicBezTo>
                  <a:pt x="2720" y="837"/>
                  <a:pt x="2726" y="832"/>
                  <a:pt x="2726" y="824"/>
                </a:cubicBezTo>
                <a:cubicBezTo>
                  <a:pt x="2726" y="817"/>
                  <a:pt x="2720" y="812"/>
                  <a:pt x="2713" y="812"/>
                </a:cubicBezTo>
                <a:close/>
                <a:moveTo>
                  <a:pt x="755" y="842"/>
                </a:moveTo>
                <a:cubicBezTo>
                  <a:pt x="748" y="842"/>
                  <a:pt x="742" y="847"/>
                  <a:pt x="742" y="855"/>
                </a:cubicBezTo>
                <a:cubicBezTo>
                  <a:pt x="742" y="862"/>
                  <a:pt x="748" y="867"/>
                  <a:pt x="755" y="867"/>
                </a:cubicBezTo>
                <a:cubicBezTo>
                  <a:pt x="762" y="867"/>
                  <a:pt x="768" y="862"/>
                  <a:pt x="768" y="855"/>
                </a:cubicBezTo>
                <a:cubicBezTo>
                  <a:pt x="768" y="847"/>
                  <a:pt x="762" y="842"/>
                  <a:pt x="755" y="842"/>
                </a:cubicBezTo>
                <a:close/>
                <a:moveTo>
                  <a:pt x="785" y="842"/>
                </a:moveTo>
                <a:cubicBezTo>
                  <a:pt x="778" y="842"/>
                  <a:pt x="772" y="847"/>
                  <a:pt x="772" y="855"/>
                </a:cubicBezTo>
                <a:cubicBezTo>
                  <a:pt x="772" y="862"/>
                  <a:pt x="778" y="867"/>
                  <a:pt x="785" y="867"/>
                </a:cubicBezTo>
                <a:cubicBezTo>
                  <a:pt x="792" y="867"/>
                  <a:pt x="797" y="862"/>
                  <a:pt x="797" y="855"/>
                </a:cubicBezTo>
                <a:cubicBezTo>
                  <a:pt x="797" y="847"/>
                  <a:pt x="792" y="842"/>
                  <a:pt x="785" y="842"/>
                </a:cubicBezTo>
                <a:close/>
                <a:moveTo>
                  <a:pt x="814" y="842"/>
                </a:moveTo>
                <a:cubicBezTo>
                  <a:pt x="807" y="842"/>
                  <a:pt x="801" y="847"/>
                  <a:pt x="801" y="855"/>
                </a:cubicBezTo>
                <a:cubicBezTo>
                  <a:pt x="801" y="862"/>
                  <a:pt x="807" y="867"/>
                  <a:pt x="814" y="867"/>
                </a:cubicBezTo>
                <a:cubicBezTo>
                  <a:pt x="821" y="867"/>
                  <a:pt x="827" y="862"/>
                  <a:pt x="827" y="855"/>
                </a:cubicBezTo>
                <a:cubicBezTo>
                  <a:pt x="827" y="847"/>
                  <a:pt x="821" y="842"/>
                  <a:pt x="814" y="842"/>
                </a:cubicBezTo>
                <a:close/>
                <a:moveTo>
                  <a:pt x="844" y="842"/>
                </a:moveTo>
                <a:cubicBezTo>
                  <a:pt x="837" y="842"/>
                  <a:pt x="831" y="847"/>
                  <a:pt x="831" y="855"/>
                </a:cubicBezTo>
                <a:cubicBezTo>
                  <a:pt x="831" y="862"/>
                  <a:pt x="837" y="867"/>
                  <a:pt x="844" y="867"/>
                </a:cubicBezTo>
                <a:cubicBezTo>
                  <a:pt x="851" y="867"/>
                  <a:pt x="857" y="862"/>
                  <a:pt x="857" y="855"/>
                </a:cubicBezTo>
                <a:cubicBezTo>
                  <a:pt x="857" y="847"/>
                  <a:pt x="851" y="842"/>
                  <a:pt x="844" y="842"/>
                </a:cubicBezTo>
                <a:close/>
                <a:moveTo>
                  <a:pt x="874" y="842"/>
                </a:moveTo>
                <a:cubicBezTo>
                  <a:pt x="867" y="842"/>
                  <a:pt x="861" y="847"/>
                  <a:pt x="861" y="855"/>
                </a:cubicBezTo>
                <a:cubicBezTo>
                  <a:pt x="861" y="862"/>
                  <a:pt x="867" y="867"/>
                  <a:pt x="874" y="867"/>
                </a:cubicBezTo>
                <a:cubicBezTo>
                  <a:pt x="881" y="867"/>
                  <a:pt x="886" y="862"/>
                  <a:pt x="886" y="855"/>
                </a:cubicBezTo>
                <a:cubicBezTo>
                  <a:pt x="886" y="847"/>
                  <a:pt x="881" y="842"/>
                  <a:pt x="874" y="842"/>
                </a:cubicBezTo>
                <a:close/>
                <a:moveTo>
                  <a:pt x="903" y="842"/>
                </a:moveTo>
                <a:cubicBezTo>
                  <a:pt x="896" y="842"/>
                  <a:pt x="891" y="847"/>
                  <a:pt x="891" y="855"/>
                </a:cubicBezTo>
                <a:cubicBezTo>
                  <a:pt x="891" y="862"/>
                  <a:pt x="896" y="867"/>
                  <a:pt x="903" y="867"/>
                </a:cubicBezTo>
                <a:cubicBezTo>
                  <a:pt x="910" y="867"/>
                  <a:pt x="916" y="862"/>
                  <a:pt x="916" y="855"/>
                </a:cubicBezTo>
                <a:cubicBezTo>
                  <a:pt x="916" y="847"/>
                  <a:pt x="910" y="842"/>
                  <a:pt x="903" y="842"/>
                </a:cubicBezTo>
                <a:close/>
                <a:moveTo>
                  <a:pt x="933" y="842"/>
                </a:moveTo>
                <a:cubicBezTo>
                  <a:pt x="926" y="842"/>
                  <a:pt x="920" y="847"/>
                  <a:pt x="920" y="855"/>
                </a:cubicBezTo>
                <a:cubicBezTo>
                  <a:pt x="920" y="862"/>
                  <a:pt x="926" y="867"/>
                  <a:pt x="933" y="867"/>
                </a:cubicBezTo>
                <a:cubicBezTo>
                  <a:pt x="940" y="867"/>
                  <a:pt x="946" y="862"/>
                  <a:pt x="946" y="855"/>
                </a:cubicBezTo>
                <a:cubicBezTo>
                  <a:pt x="946" y="847"/>
                  <a:pt x="940" y="842"/>
                  <a:pt x="933" y="842"/>
                </a:cubicBezTo>
                <a:close/>
                <a:moveTo>
                  <a:pt x="963" y="842"/>
                </a:moveTo>
                <a:cubicBezTo>
                  <a:pt x="956" y="842"/>
                  <a:pt x="950" y="847"/>
                  <a:pt x="950" y="855"/>
                </a:cubicBezTo>
                <a:cubicBezTo>
                  <a:pt x="950" y="862"/>
                  <a:pt x="956" y="867"/>
                  <a:pt x="963" y="867"/>
                </a:cubicBezTo>
                <a:cubicBezTo>
                  <a:pt x="970" y="867"/>
                  <a:pt x="975" y="862"/>
                  <a:pt x="975" y="855"/>
                </a:cubicBezTo>
                <a:cubicBezTo>
                  <a:pt x="975" y="847"/>
                  <a:pt x="970" y="842"/>
                  <a:pt x="963" y="842"/>
                </a:cubicBezTo>
                <a:close/>
                <a:moveTo>
                  <a:pt x="992" y="842"/>
                </a:moveTo>
                <a:cubicBezTo>
                  <a:pt x="985" y="842"/>
                  <a:pt x="980" y="847"/>
                  <a:pt x="980" y="855"/>
                </a:cubicBezTo>
                <a:cubicBezTo>
                  <a:pt x="980" y="862"/>
                  <a:pt x="985" y="867"/>
                  <a:pt x="992" y="867"/>
                </a:cubicBezTo>
                <a:cubicBezTo>
                  <a:pt x="999" y="867"/>
                  <a:pt x="1005" y="862"/>
                  <a:pt x="1005" y="855"/>
                </a:cubicBezTo>
                <a:cubicBezTo>
                  <a:pt x="1005" y="847"/>
                  <a:pt x="999" y="842"/>
                  <a:pt x="992" y="842"/>
                </a:cubicBezTo>
                <a:close/>
                <a:moveTo>
                  <a:pt x="1408" y="842"/>
                </a:moveTo>
                <a:cubicBezTo>
                  <a:pt x="1401" y="842"/>
                  <a:pt x="1395" y="847"/>
                  <a:pt x="1395" y="855"/>
                </a:cubicBezTo>
                <a:cubicBezTo>
                  <a:pt x="1395" y="862"/>
                  <a:pt x="1401" y="867"/>
                  <a:pt x="1408" y="867"/>
                </a:cubicBezTo>
                <a:cubicBezTo>
                  <a:pt x="1415" y="867"/>
                  <a:pt x="1421" y="862"/>
                  <a:pt x="1421" y="855"/>
                </a:cubicBezTo>
                <a:cubicBezTo>
                  <a:pt x="1421" y="847"/>
                  <a:pt x="1415" y="842"/>
                  <a:pt x="1408" y="842"/>
                </a:cubicBezTo>
                <a:close/>
                <a:moveTo>
                  <a:pt x="1437" y="842"/>
                </a:moveTo>
                <a:cubicBezTo>
                  <a:pt x="1430" y="842"/>
                  <a:pt x="1425" y="847"/>
                  <a:pt x="1425" y="855"/>
                </a:cubicBezTo>
                <a:cubicBezTo>
                  <a:pt x="1425" y="862"/>
                  <a:pt x="1430" y="867"/>
                  <a:pt x="1437" y="867"/>
                </a:cubicBezTo>
                <a:cubicBezTo>
                  <a:pt x="1444" y="867"/>
                  <a:pt x="1450" y="862"/>
                  <a:pt x="1450" y="855"/>
                </a:cubicBezTo>
                <a:cubicBezTo>
                  <a:pt x="1450" y="847"/>
                  <a:pt x="1444" y="842"/>
                  <a:pt x="1437" y="842"/>
                </a:cubicBezTo>
                <a:close/>
                <a:moveTo>
                  <a:pt x="1556" y="842"/>
                </a:moveTo>
                <a:cubicBezTo>
                  <a:pt x="1549" y="842"/>
                  <a:pt x="1543" y="847"/>
                  <a:pt x="1543" y="855"/>
                </a:cubicBezTo>
                <a:cubicBezTo>
                  <a:pt x="1543" y="862"/>
                  <a:pt x="1549" y="867"/>
                  <a:pt x="1556" y="867"/>
                </a:cubicBezTo>
                <a:cubicBezTo>
                  <a:pt x="1563" y="867"/>
                  <a:pt x="1569" y="862"/>
                  <a:pt x="1569" y="855"/>
                </a:cubicBezTo>
                <a:cubicBezTo>
                  <a:pt x="1569" y="847"/>
                  <a:pt x="1563" y="842"/>
                  <a:pt x="1556" y="842"/>
                </a:cubicBezTo>
                <a:close/>
                <a:moveTo>
                  <a:pt x="1586" y="842"/>
                </a:moveTo>
                <a:cubicBezTo>
                  <a:pt x="1579" y="842"/>
                  <a:pt x="1573" y="847"/>
                  <a:pt x="1573" y="855"/>
                </a:cubicBezTo>
                <a:cubicBezTo>
                  <a:pt x="1573" y="862"/>
                  <a:pt x="1579" y="867"/>
                  <a:pt x="1586" y="867"/>
                </a:cubicBezTo>
                <a:cubicBezTo>
                  <a:pt x="1593" y="867"/>
                  <a:pt x="1599" y="862"/>
                  <a:pt x="1599" y="855"/>
                </a:cubicBezTo>
                <a:cubicBezTo>
                  <a:pt x="1599" y="847"/>
                  <a:pt x="1593" y="842"/>
                  <a:pt x="1586" y="842"/>
                </a:cubicBezTo>
                <a:close/>
                <a:moveTo>
                  <a:pt x="1615" y="842"/>
                </a:moveTo>
                <a:cubicBezTo>
                  <a:pt x="1608" y="842"/>
                  <a:pt x="1603" y="847"/>
                  <a:pt x="1603" y="855"/>
                </a:cubicBezTo>
                <a:cubicBezTo>
                  <a:pt x="1603" y="862"/>
                  <a:pt x="1608" y="867"/>
                  <a:pt x="1615" y="867"/>
                </a:cubicBezTo>
                <a:cubicBezTo>
                  <a:pt x="1623" y="867"/>
                  <a:pt x="1628" y="862"/>
                  <a:pt x="1628" y="855"/>
                </a:cubicBezTo>
                <a:cubicBezTo>
                  <a:pt x="1628" y="847"/>
                  <a:pt x="1623" y="842"/>
                  <a:pt x="1615" y="842"/>
                </a:cubicBezTo>
                <a:close/>
                <a:moveTo>
                  <a:pt x="1645" y="842"/>
                </a:moveTo>
                <a:cubicBezTo>
                  <a:pt x="1638" y="842"/>
                  <a:pt x="1632" y="847"/>
                  <a:pt x="1632" y="855"/>
                </a:cubicBezTo>
                <a:cubicBezTo>
                  <a:pt x="1632" y="862"/>
                  <a:pt x="1638" y="867"/>
                  <a:pt x="1645" y="867"/>
                </a:cubicBezTo>
                <a:cubicBezTo>
                  <a:pt x="1652" y="867"/>
                  <a:pt x="1658" y="862"/>
                  <a:pt x="1658" y="855"/>
                </a:cubicBezTo>
                <a:cubicBezTo>
                  <a:pt x="1658" y="847"/>
                  <a:pt x="1652" y="842"/>
                  <a:pt x="1645" y="842"/>
                </a:cubicBezTo>
                <a:close/>
                <a:moveTo>
                  <a:pt x="1675" y="842"/>
                </a:moveTo>
                <a:cubicBezTo>
                  <a:pt x="1668" y="842"/>
                  <a:pt x="1662" y="847"/>
                  <a:pt x="1662" y="855"/>
                </a:cubicBezTo>
                <a:cubicBezTo>
                  <a:pt x="1662" y="862"/>
                  <a:pt x="1668" y="867"/>
                  <a:pt x="1675" y="867"/>
                </a:cubicBezTo>
                <a:cubicBezTo>
                  <a:pt x="1682" y="867"/>
                  <a:pt x="1688" y="862"/>
                  <a:pt x="1688" y="855"/>
                </a:cubicBezTo>
                <a:cubicBezTo>
                  <a:pt x="1688" y="847"/>
                  <a:pt x="1682" y="842"/>
                  <a:pt x="1675" y="842"/>
                </a:cubicBezTo>
                <a:close/>
                <a:moveTo>
                  <a:pt x="1704" y="842"/>
                </a:moveTo>
                <a:cubicBezTo>
                  <a:pt x="1697" y="842"/>
                  <a:pt x="1692" y="847"/>
                  <a:pt x="1692" y="855"/>
                </a:cubicBezTo>
                <a:cubicBezTo>
                  <a:pt x="1692" y="862"/>
                  <a:pt x="1697" y="867"/>
                  <a:pt x="1704" y="867"/>
                </a:cubicBezTo>
                <a:cubicBezTo>
                  <a:pt x="1712" y="867"/>
                  <a:pt x="1717" y="862"/>
                  <a:pt x="1717" y="855"/>
                </a:cubicBezTo>
                <a:cubicBezTo>
                  <a:pt x="1717" y="847"/>
                  <a:pt x="1712" y="842"/>
                  <a:pt x="1704" y="842"/>
                </a:cubicBezTo>
                <a:close/>
                <a:moveTo>
                  <a:pt x="1734" y="842"/>
                </a:moveTo>
                <a:cubicBezTo>
                  <a:pt x="1727" y="842"/>
                  <a:pt x="1721" y="847"/>
                  <a:pt x="1721" y="855"/>
                </a:cubicBezTo>
                <a:cubicBezTo>
                  <a:pt x="1721" y="862"/>
                  <a:pt x="1727" y="867"/>
                  <a:pt x="1734" y="867"/>
                </a:cubicBezTo>
                <a:cubicBezTo>
                  <a:pt x="1741" y="867"/>
                  <a:pt x="1747" y="862"/>
                  <a:pt x="1747" y="855"/>
                </a:cubicBezTo>
                <a:cubicBezTo>
                  <a:pt x="1747" y="847"/>
                  <a:pt x="1741" y="842"/>
                  <a:pt x="1734" y="842"/>
                </a:cubicBezTo>
                <a:close/>
                <a:moveTo>
                  <a:pt x="1764" y="842"/>
                </a:moveTo>
                <a:cubicBezTo>
                  <a:pt x="1757" y="842"/>
                  <a:pt x="1751" y="847"/>
                  <a:pt x="1751" y="855"/>
                </a:cubicBezTo>
                <a:cubicBezTo>
                  <a:pt x="1751" y="862"/>
                  <a:pt x="1757" y="867"/>
                  <a:pt x="1764" y="867"/>
                </a:cubicBezTo>
                <a:cubicBezTo>
                  <a:pt x="1771" y="867"/>
                  <a:pt x="1777" y="862"/>
                  <a:pt x="1777" y="855"/>
                </a:cubicBezTo>
                <a:cubicBezTo>
                  <a:pt x="1777" y="847"/>
                  <a:pt x="1771" y="842"/>
                  <a:pt x="1764" y="842"/>
                </a:cubicBezTo>
                <a:close/>
                <a:moveTo>
                  <a:pt x="1793" y="842"/>
                </a:moveTo>
                <a:cubicBezTo>
                  <a:pt x="1786" y="842"/>
                  <a:pt x="1781" y="847"/>
                  <a:pt x="1781" y="855"/>
                </a:cubicBezTo>
                <a:cubicBezTo>
                  <a:pt x="1781" y="862"/>
                  <a:pt x="1786" y="867"/>
                  <a:pt x="1793" y="867"/>
                </a:cubicBezTo>
                <a:cubicBezTo>
                  <a:pt x="1801" y="867"/>
                  <a:pt x="1806" y="862"/>
                  <a:pt x="1806" y="855"/>
                </a:cubicBezTo>
                <a:cubicBezTo>
                  <a:pt x="1806" y="847"/>
                  <a:pt x="1801" y="842"/>
                  <a:pt x="1793" y="842"/>
                </a:cubicBezTo>
                <a:close/>
                <a:moveTo>
                  <a:pt x="1823" y="842"/>
                </a:moveTo>
                <a:cubicBezTo>
                  <a:pt x="1816" y="842"/>
                  <a:pt x="1810" y="847"/>
                  <a:pt x="1810" y="855"/>
                </a:cubicBezTo>
                <a:cubicBezTo>
                  <a:pt x="1810" y="862"/>
                  <a:pt x="1816" y="867"/>
                  <a:pt x="1823" y="867"/>
                </a:cubicBezTo>
                <a:cubicBezTo>
                  <a:pt x="1830" y="867"/>
                  <a:pt x="1836" y="862"/>
                  <a:pt x="1836" y="855"/>
                </a:cubicBezTo>
                <a:cubicBezTo>
                  <a:pt x="1836" y="847"/>
                  <a:pt x="1830" y="842"/>
                  <a:pt x="1823" y="842"/>
                </a:cubicBezTo>
                <a:close/>
                <a:moveTo>
                  <a:pt x="1853" y="842"/>
                </a:moveTo>
                <a:cubicBezTo>
                  <a:pt x="1846" y="842"/>
                  <a:pt x="1840" y="847"/>
                  <a:pt x="1840" y="855"/>
                </a:cubicBezTo>
                <a:cubicBezTo>
                  <a:pt x="1840" y="862"/>
                  <a:pt x="1846" y="867"/>
                  <a:pt x="1853" y="867"/>
                </a:cubicBezTo>
                <a:cubicBezTo>
                  <a:pt x="1860" y="867"/>
                  <a:pt x="1866" y="862"/>
                  <a:pt x="1866" y="855"/>
                </a:cubicBezTo>
                <a:cubicBezTo>
                  <a:pt x="1866" y="847"/>
                  <a:pt x="1860" y="842"/>
                  <a:pt x="1853" y="842"/>
                </a:cubicBezTo>
                <a:close/>
                <a:moveTo>
                  <a:pt x="1883" y="842"/>
                </a:moveTo>
                <a:cubicBezTo>
                  <a:pt x="1875" y="842"/>
                  <a:pt x="1870" y="847"/>
                  <a:pt x="1870" y="855"/>
                </a:cubicBezTo>
                <a:cubicBezTo>
                  <a:pt x="1870" y="862"/>
                  <a:pt x="1875" y="867"/>
                  <a:pt x="1883" y="867"/>
                </a:cubicBezTo>
                <a:cubicBezTo>
                  <a:pt x="1890" y="867"/>
                  <a:pt x="1895" y="862"/>
                  <a:pt x="1895" y="855"/>
                </a:cubicBezTo>
                <a:cubicBezTo>
                  <a:pt x="1895" y="847"/>
                  <a:pt x="1890" y="842"/>
                  <a:pt x="1883" y="842"/>
                </a:cubicBezTo>
                <a:close/>
                <a:moveTo>
                  <a:pt x="1912" y="842"/>
                </a:moveTo>
                <a:cubicBezTo>
                  <a:pt x="1905" y="842"/>
                  <a:pt x="1899" y="847"/>
                  <a:pt x="1899" y="855"/>
                </a:cubicBezTo>
                <a:cubicBezTo>
                  <a:pt x="1899" y="862"/>
                  <a:pt x="1905" y="867"/>
                  <a:pt x="1912" y="867"/>
                </a:cubicBezTo>
                <a:cubicBezTo>
                  <a:pt x="1919" y="867"/>
                  <a:pt x="1925" y="862"/>
                  <a:pt x="1925" y="855"/>
                </a:cubicBezTo>
                <a:cubicBezTo>
                  <a:pt x="1925" y="847"/>
                  <a:pt x="1919" y="842"/>
                  <a:pt x="1912" y="842"/>
                </a:cubicBezTo>
                <a:close/>
                <a:moveTo>
                  <a:pt x="1942" y="842"/>
                </a:moveTo>
                <a:cubicBezTo>
                  <a:pt x="1935" y="842"/>
                  <a:pt x="1929" y="847"/>
                  <a:pt x="1929" y="855"/>
                </a:cubicBezTo>
                <a:cubicBezTo>
                  <a:pt x="1929" y="862"/>
                  <a:pt x="1935" y="867"/>
                  <a:pt x="1942" y="867"/>
                </a:cubicBezTo>
                <a:cubicBezTo>
                  <a:pt x="1949" y="867"/>
                  <a:pt x="1955" y="862"/>
                  <a:pt x="1955" y="855"/>
                </a:cubicBezTo>
                <a:cubicBezTo>
                  <a:pt x="1955" y="847"/>
                  <a:pt x="1949" y="842"/>
                  <a:pt x="1942" y="842"/>
                </a:cubicBezTo>
                <a:close/>
                <a:moveTo>
                  <a:pt x="2417" y="842"/>
                </a:moveTo>
                <a:cubicBezTo>
                  <a:pt x="2410" y="842"/>
                  <a:pt x="2404" y="847"/>
                  <a:pt x="2404" y="855"/>
                </a:cubicBezTo>
                <a:cubicBezTo>
                  <a:pt x="2404" y="862"/>
                  <a:pt x="2410" y="867"/>
                  <a:pt x="2417" y="867"/>
                </a:cubicBezTo>
                <a:cubicBezTo>
                  <a:pt x="2424" y="867"/>
                  <a:pt x="2429" y="862"/>
                  <a:pt x="2429" y="855"/>
                </a:cubicBezTo>
                <a:cubicBezTo>
                  <a:pt x="2429" y="847"/>
                  <a:pt x="2424" y="842"/>
                  <a:pt x="2417" y="842"/>
                </a:cubicBezTo>
                <a:close/>
                <a:moveTo>
                  <a:pt x="2476" y="842"/>
                </a:moveTo>
                <a:cubicBezTo>
                  <a:pt x="2469" y="842"/>
                  <a:pt x="2463" y="847"/>
                  <a:pt x="2463" y="855"/>
                </a:cubicBezTo>
                <a:cubicBezTo>
                  <a:pt x="2463" y="862"/>
                  <a:pt x="2469" y="867"/>
                  <a:pt x="2476" y="867"/>
                </a:cubicBezTo>
                <a:cubicBezTo>
                  <a:pt x="2483" y="867"/>
                  <a:pt x="2489" y="862"/>
                  <a:pt x="2489" y="855"/>
                </a:cubicBezTo>
                <a:cubicBezTo>
                  <a:pt x="2489" y="847"/>
                  <a:pt x="2483" y="842"/>
                  <a:pt x="2476" y="842"/>
                </a:cubicBezTo>
                <a:close/>
                <a:moveTo>
                  <a:pt x="2595" y="842"/>
                </a:moveTo>
                <a:cubicBezTo>
                  <a:pt x="2588" y="842"/>
                  <a:pt x="2582" y="847"/>
                  <a:pt x="2582" y="855"/>
                </a:cubicBezTo>
                <a:cubicBezTo>
                  <a:pt x="2582" y="862"/>
                  <a:pt x="2588" y="867"/>
                  <a:pt x="2595" y="867"/>
                </a:cubicBezTo>
                <a:cubicBezTo>
                  <a:pt x="2602" y="867"/>
                  <a:pt x="2607" y="862"/>
                  <a:pt x="2607" y="855"/>
                </a:cubicBezTo>
                <a:cubicBezTo>
                  <a:pt x="2607" y="847"/>
                  <a:pt x="2602" y="842"/>
                  <a:pt x="2595" y="842"/>
                </a:cubicBezTo>
                <a:close/>
                <a:moveTo>
                  <a:pt x="2624" y="842"/>
                </a:moveTo>
                <a:cubicBezTo>
                  <a:pt x="2617" y="842"/>
                  <a:pt x="2612" y="847"/>
                  <a:pt x="2612" y="855"/>
                </a:cubicBezTo>
                <a:cubicBezTo>
                  <a:pt x="2612" y="862"/>
                  <a:pt x="2617" y="867"/>
                  <a:pt x="2624" y="867"/>
                </a:cubicBezTo>
                <a:cubicBezTo>
                  <a:pt x="2631" y="867"/>
                  <a:pt x="2637" y="862"/>
                  <a:pt x="2637" y="855"/>
                </a:cubicBezTo>
                <a:cubicBezTo>
                  <a:pt x="2637" y="847"/>
                  <a:pt x="2631" y="842"/>
                  <a:pt x="2624" y="842"/>
                </a:cubicBezTo>
                <a:close/>
                <a:moveTo>
                  <a:pt x="725" y="872"/>
                </a:moveTo>
                <a:cubicBezTo>
                  <a:pt x="718" y="872"/>
                  <a:pt x="712" y="877"/>
                  <a:pt x="712" y="885"/>
                </a:cubicBezTo>
                <a:cubicBezTo>
                  <a:pt x="712" y="892"/>
                  <a:pt x="718" y="897"/>
                  <a:pt x="725" y="897"/>
                </a:cubicBezTo>
                <a:cubicBezTo>
                  <a:pt x="732" y="897"/>
                  <a:pt x="738" y="892"/>
                  <a:pt x="738" y="885"/>
                </a:cubicBezTo>
                <a:cubicBezTo>
                  <a:pt x="738" y="877"/>
                  <a:pt x="732" y="872"/>
                  <a:pt x="725" y="872"/>
                </a:cubicBezTo>
                <a:close/>
                <a:moveTo>
                  <a:pt x="755" y="872"/>
                </a:moveTo>
                <a:cubicBezTo>
                  <a:pt x="748" y="872"/>
                  <a:pt x="742" y="877"/>
                  <a:pt x="742" y="885"/>
                </a:cubicBezTo>
                <a:cubicBezTo>
                  <a:pt x="742" y="892"/>
                  <a:pt x="748" y="897"/>
                  <a:pt x="755" y="897"/>
                </a:cubicBezTo>
                <a:cubicBezTo>
                  <a:pt x="762" y="897"/>
                  <a:pt x="768" y="892"/>
                  <a:pt x="768" y="885"/>
                </a:cubicBezTo>
                <a:cubicBezTo>
                  <a:pt x="768" y="877"/>
                  <a:pt x="762" y="872"/>
                  <a:pt x="755" y="872"/>
                </a:cubicBezTo>
                <a:close/>
                <a:moveTo>
                  <a:pt x="785" y="872"/>
                </a:moveTo>
                <a:cubicBezTo>
                  <a:pt x="778" y="872"/>
                  <a:pt x="772" y="877"/>
                  <a:pt x="772" y="885"/>
                </a:cubicBezTo>
                <a:cubicBezTo>
                  <a:pt x="772" y="892"/>
                  <a:pt x="778" y="897"/>
                  <a:pt x="785" y="897"/>
                </a:cubicBezTo>
                <a:cubicBezTo>
                  <a:pt x="792" y="897"/>
                  <a:pt x="797" y="892"/>
                  <a:pt x="797" y="885"/>
                </a:cubicBezTo>
                <a:cubicBezTo>
                  <a:pt x="797" y="877"/>
                  <a:pt x="792" y="872"/>
                  <a:pt x="785" y="872"/>
                </a:cubicBezTo>
                <a:close/>
                <a:moveTo>
                  <a:pt x="814" y="872"/>
                </a:moveTo>
                <a:cubicBezTo>
                  <a:pt x="807" y="872"/>
                  <a:pt x="801" y="877"/>
                  <a:pt x="801" y="885"/>
                </a:cubicBezTo>
                <a:cubicBezTo>
                  <a:pt x="801" y="892"/>
                  <a:pt x="807" y="897"/>
                  <a:pt x="814" y="897"/>
                </a:cubicBezTo>
                <a:cubicBezTo>
                  <a:pt x="821" y="897"/>
                  <a:pt x="827" y="892"/>
                  <a:pt x="827" y="885"/>
                </a:cubicBezTo>
                <a:cubicBezTo>
                  <a:pt x="827" y="877"/>
                  <a:pt x="821" y="872"/>
                  <a:pt x="814" y="872"/>
                </a:cubicBezTo>
                <a:close/>
                <a:moveTo>
                  <a:pt x="844" y="872"/>
                </a:moveTo>
                <a:cubicBezTo>
                  <a:pt x="837" y="872"/>
                  <a:pt x="831" y="877"/>
                  <a:pt x="831" y="885"/>
                </a:cubicBezTo>
                <a:cubicBezTo>
                  <a:pt x="831" y="892"/>
                  <a:pt x="837" y="897"/>
                  <a:pt x="844" y="897"/>
                </a:cubicBezTo>
                <a:cubicBezTo>
                  <a:pt x="851" y="897"/>
                  <a:pt x="857" y="892"/>
                  <a:pt x="857" y="885"/>
                </a:cubicBezTo>
                <a:cubicBezTo>
                  <a:pt x="857" y="877"/>
                  <a:pt x="851" y="872"/>
                  <a:pt x="844" y="872"/>
                </a:cubicBezTo>
                <a:close/>
                <a:moveTo>
                  <a:pt x="874" y="872"/>
                </a:moveTo>
                <a:cubicBezTo>
                  <a:pt x="867" y="872"/>
                  <a:pt x="861" y="877"/>
                  <a:pt x="861" y="885"/>
                </a:cubicBezTo>
                <a:cubicBezTo>
                  <a:pt x="861" y="892"/>
                  <a:pt x="867" y="897"/>
                  <a:pt x="874" y="897"/>
                </a:cubicBezTo>
                <a:cubicBezTo>
                  <a:pt x="881" y="897"/>
                  <a:pt x="886" y="892"/>
                  <a:pt x="886" y="885"/>
                </a:cubicBezTo>
                <a:cubicBezTo>
                  <a:pt x="886" y="877"/>
                  <a:pt x="881" y="872"/>
                  <a:pt x="874" y="872"/>
                </a:cubicBezTo>
                <a:close/>
                <a:moveTo>
                  <a:pt x="903" y="872"/>
                </a:moveTo>
                <a:cubicBezTo>
                  <a:pt x="896" y="872"/>
                  <a:pt x="891" y="877"/>
                  <a:pt x="891" y="885"/>
                </a:cubicBezTo>
                <a:cubicBezTo>
                  <a:pt x="891" y="892"/>
                  <a:pt x="896" y="897"/>
                  <a:pt x="903" y="897"/>
                </a:cubicBezTo>
                <a:cubicBezTo>
                  <a:pt x="910" y="897"/>
                  <a:pt x="916" y="892"/>
                  <a:pt x="916" y="885"/>
                </a:cubicBezTo>
                <a:cubicBezTo>
                  <a:pt x="916" y="877"/>
                  <a:pt x="910" y="872"/>
                  <a:pt x="903" y="872"/>
                </a:cubicBezTo>
                <a:close/>
                <a:moveTo>
                  <a:pt x="933" y="872"/>
                </a:moveTo>
                <a:cubicBezTo>
                  <a:pt x="926" y="872"/>
                  <a:pt x="920" y="877"/>
                  <a:pt x="920" y="885"/>
                </a:cubicBezTo>
                <a:cubicBezTo>
                  <a:pt x="920" y="892"/>
                  <a:pt x="926" y="897"/>
                  <a:pt x="933" y="897"/>
                </a:cubicBezTo>
                <a:cubicBezTo>
                  <a:pt x="940" y="897"/>
                  <a:pt x="946" y="892"/>
                  <a:pt x="946" y="885"/>
                </a:cubicBezTo>
                <a:cubicBezTo>
                  <a:pt x="946" y="877"/>
                  <a:pt x="940" y="872"/>
                  <a:pt x="933" y="872"/>
                </a:cubicBezTo>
                <a:close/>
                <a:moveTo>
                  <a:pt x="963" y="872"/>
                </a:moveTo>
                <a:cubicBezTo>
                  <a:pt x="956" y="872"/>
                  <a:pt x="950" y="877"/>
                  <a:pt x="950" y="885"/>
                </a:cubicBezTo>
                <a:cubicBezTo>
                  <a:pt x="950" y="892"/>
                  <a:pt x="956" y="897"/>
                  <a:pt x="963" y="897"/>
                </a:cubicBezTo>
                <a:cubicBezTo>
                  <a:pt x="970" y="897"/>
                  <a:pt x="975" y="892"/>
                  <a:pt x="975" y="885"/>
                </a:cubicBezTo>
                <a:cubicBezTo>
                  <a:pt x="975" y="877"/>
                  <a:pt x="970" y="872"/>
                  <a:pt x="963" y="872"/>
                </a:cubicBezTo>
                <a:close/>
                <a:moveTo>
                  <a:pt x="992" y="872"/>
                </a:moveTo>
                <a:cubicBezTo>
                  <a:pt x="985" y="872"/>
                  <a:pt x="980" y="877"/>
                  <a:pt x="980" y="885"/>
                </a:cubicBezTo>
                <a:cubicBezTo>
                  <a:pt x="980" y="892"/>
                  <a:pt x="985" y="897"/>
                  <a:pt x="992" y="897"/>
                </a:cubicBezTo>
                <a:cubicBezTo>
                  <a:pt x="999" y="897"/>
                  <a:pt x="1005" y="892"/>
                  <a:pt x="1005" y="885"/>
                </a:cubicBezTo>
                <a:cubicBezTo>
                  <a:pt x="1005" y="877"/>
                  <a:pt x="999" y="872"/>
                  <a:pt x="992" y="872"/>
                </a:cubicBezTo>
                <a:close/>
                <a:moveTo>
                  <a:pt x="1022" y="872"/>
                </a:moveTo>
                <a:cubicBezTo>
                  <a:pt x="1015" y="872"/>
                  <a:pt x="1009" y="877"/>
                  <a:pt x="1009" y="885"/>
                </a:cubicBezTo>
                <a:cubicBezTo>
                  <a:pt x="1009" y="892"/>
                  <a:pt x="1015" y="897"/>
                  <a:pt x="1022" y="897"/>
                </a:cubicBezTo>
                <a:cubicBezTo>
                  <a:pt x="1029" y="897"/>
                  <a:pt x="1035" y="892"/>
                  <a:pt x="1035" y="885"/>
                </a:cubicBezTo>
                <a:cubicBezTo>
                  <a:pt x="1035" y="877"/>
                  <a:pt x="1029" y="872"/>
                  <a:pt x="1022" y="872"/>
                </a:cubicBezTo>
                <a:close/>
                <a:moveTo>
                  <a:pt x="1586" y="872"/>
                </a:moveTo>
                <a:cubicBezTo>
                  <a:pt x="1579" y="872"/>
                  <a:pt x="1573" y="877"/>
                  <a:pt x="1573" y="885"/>
                </a:cubicBezTo>
                <a:cubicBezTo>
                  <a:pt x="1573" y="892"/>
                  <a:pt x="1579" y="897"/>
                  <a:pt x="1586" y="897"/>
                </a:cubicBezTo>
                <a:cubicBezTo>
                  <a:pt x="1593" y="897"/>
                  <a:pt x="1599" y="892"/>
                  <a:pt x="1599" y="885"/>
                </a:cubicBezTo>
                <a:cubicBezTo>
                  <a:pt x="1599" y="877"/>
                  <a:pt x="1593" y="872"/>
                  <a:pt x="1586" y="872"/>
                </a:cubicBezTo>
                <a:close/>
                <a:moveTo>
                  <a:pt x="1615" y="872"/>
                </a:moveTo>
                <a:cubicBezTo>
                  <a:pt x="1608" y="872"/>
                  <a:pt x="1603" y="877"/>
                  <a:pt x="1603" y="885"/>
                </a:cubicBezTo>
                <a:cubicBezTo>
                  <a:pt x="1603" y="892"/>
                  <a:pt x="1608" y="897"/>
                  <a:pt x="1615" y="897"/>
                </a:cubicBezTo>
                <a:cubicBezTo>
                  <a:pt x="1623" y="897"/>
                  <a:pt x="1628" y="892"/>
                  <a:pt x="1628" y="885"/>
                </a:cubicBezTo>
                <a:cubicBezTo>
                  <a:pt x="1628" y="877"/>
                  <a:pt x="1623" y="872"/>
                  <a:pt x="1615" y="872"/>
                </a:cubicBezTo>
                <a:close/>
                <a:moveTo>
                  <a:pt x="1645" y="872"/>
                </a:moveTo>
                <a:cubicBezTo>
                  <a:pt x="1638" y="872"/>
                  <a:pt x="1632" y="877"/>
                  <a:pt x="1632" y="885"/>
                </a:cubicBezTo>
                <a:cubicBezTo>
                  <a:pt x="1632" y="892"/>
                  <a:pt x="1638" y="897"/>
                  <a:pt x="1645" y="897"/>
                </a:cubicBezTo>
                <a:cubicBezTo>
                  <a:pt x="1652" y="897"/>
                  <a:pt x="1658" y="892"/>
                  <a:pt x="1658" y="885"/>
                </a:cubicBezTo>
                <a:cubicBezTo>
                  <a:pt x="1658" y="877"/>
                  <a:pt x="1652" y="872"/>
                  <a:pt x="1645" y="872"/>
                </a:cubicBezTo>
                <a:close/>
                <a:moveTo>
                  <a:pt x="1675" y="872"/>
                </a:moveTo>
                <a:cubicBezTo>
                  <a:pt x="1668" y="872"/>
                  <a:pt x="1662" y="877"/>
                  <a:pt x="1662" y="885"/>
                </a:cubicBezTo>
                <a:cubicBezTo>
                  <a:pt x="1662" y="892"/>
                  <a:pt x="1668" y="897"/>
                  <a:pt x="1675" y="897"/>
                </a:cubicBezTo>
                <a:cubicBezTo>
                  <a:pt x="1682" y="897"/>
                  <a:pt x="1688" y="892"/>
                  <a:pt x="1688" y="885"/>
                </a:cubicBezTo>
                <a:cubicBezTo>
                  <a:pt x="1688" y="877"/>
                  <a:pt x="1682" y="872"/>
                  <a:pt x="1675" y="872"/>
                </a:cubicBezTo>
                <a:close/>
                <a:moveTo>
                  <a:pt x="1704" y="872"/>
                </a:moveTo>
                <a:cubicBezTo>
                  <a:pt x="1697" y="872"/>
                  <a:pt x="1692" y="877"/>
                  <a:pt x="1692" y="885"/>
                </a:cubicBezTo>
                <a:cubicBezTo>
                  <a:pt x="1692" y="892"/>
                  <a:pt x="1697" y="897"/>
                  <a:pt x="1704" y="897"/>
                </a:cubicBezTo>
                <a:cubicBezTo>
                  <a:pt x="1712" y="897"/>
                  <a:pt x="1717" y="892"/>
                  <a:pt x="1717" y="885"/>
                </a:cubicBezTo>
                <a:cubicBezTo>
                  <a:pt x="1717" y="877"/>
                  <a:pt x="1712" y="872"/>
                  <a:pt x="1704" y="872"/>
                </a:cubicBezTo>
                <a:close/>
                <a:moveTo>
                  <a:pt x="1734" y="872"/>
                </a:moveTo>
                <a:cubicBezTo>
                  <a:pt x="1727" y="872"/>
                  <a:pt x="1721" y="877"/>
                  <a:pt x="1721" y="885"/>
                </a:cubicBezTo>
                <a:cubicBezTo>
                  <a:pt x="1721" y="892"/>
                  <a:pt x="1727" y="897"/>
                  <a:pt x="1734" y="897"/>
                </a:cubicBezTo>
                <a:cubicBezTo>
                  <a:pt x="1741" y="897"/>
                  <a:pt x="1747" y="892"/>
                  <a:pt x="1747" y="885"/>
                </a:cubicBezTo>
                <a:cubicBezTo>
                  <a:pt x="1747" y="877"/>
                  <a:pt x="1741" y="872"/>
                  <a:pt x="1734" y="872"/>
                </a:cubicBezTo>
                <a:close/>
                <a:moveTo>
                  <a:pt x="1764" y="872"/>
                </a:moveTo>
                <a:cubicBezTo>
                  <a:pt x="1757" y="872"/>
                  <a:pt x="1751" y="877"/>
                  <a:pt x="1751" y="885"/>
                </a:cubicBezTo>
                <a:cubicBezTo>
                  <a:pt x="1751" y="892"/>
                  <a:pt x="1757" y="897"/>
                  <a:pt x="1764" y="897"/>
                </a:cubicBezTo>
                <a:cubicBezTo>
                  <a:pt x="1771" y="897"/>
                  <a:pt x="1777" y="892"/>
                  <a:pt x="1777" y="885"/>
                </a:cubicBezTo>
                <a:cubicBezTo>
                  <a:pt x="1777" y="877"/>
                  <a:pt x="1771" y="872"/>
                  <a:pt x="1764" y="872"/>
                </a:cubicBezTo>
                <a:close/>
                <a:moveTo>
                  <a:pt x="1793" y="872"/>
                </a:moveTo>
                <a:cubicBezTo>
                  <a:pt x="1786" y="872"/>
                  <a:pt x="1781" y="877"/>
                  <a:pt x="1781" y="885"/>
                </a:cubicBezTo>
                <a:cubicBezTo>
                  <a:pt x="1781" y="892"/>
                  <a:pt x="1786" y="897"/>
                  <a:pt x="1793" y="897"/>
                </a:cubicBezTo>
                <a:cubicBezTo>
                  <a:pt x="1801" y="897"/>
                  <a:pt x="1806" y="892"/>
                  <a:pt x="1806" y="885"/>
                </a:cubicBezTo>
                <a:cubicBezTo>
                  <a:pt x="1806" y="877"/>
                  <a:pt x="1801" y="872"/>
                  <a:pt x="1793" y="872"/>
                </a:cubicBezTo>
                <a:close/>
                <a:moveTo>
                  <a:pt x="1823" y="872"/>
                </a:moveTo>
                <a:cubicBezTo>
                  <a:pt x="1816" y="872"/>
                  <a:pt x="1810" y="877"/>
                  <a:pt x="1810" y="885"/>
                </a:cubicBezTo>
                <a:cubicBezTo>
                  <a:pt x="1810" y="892"/>
                  <a:pt x="1816" y="897"/>
                  <a:pt x="1823" y="897"/>
                </a:cubicBezTo>
                <a:cubicBezTo>
                  <a:pt x="1830" y="897"/>
                  <a:pt x="1836" y="892"/>
                  <a:pt x="1836" y="885"/>
                </a:cubicBezTo>
                <a:cubicBezTo>
                  <a:pt x="1836" y="877"/>
                  <a:pt x="1830" y="872"/>
                  <a:pt x="1823" y="872"/>
                </a:cubicBezTo>
                <a:close/>
                <a:moveTo>
                  <a:pt x="1853" y="872"/>
                </a:moveTo>
                <a:cubicBezTo>
                  <a:pt x="1846" y="872"/>
                  <a:pt x="1840" y="877"/>
                  <a:pt x="1840" y="885"/>
                </a:cubicBezTo>
                <a:cubicBezTo>
                  <a:pt x="1840" y="892"/>
                  <a:pt x="1846" y="897"/>
                  <a:pt x="1853" y="897"/>
                </a:cubicBezTo>
                <a:cubicBezTo>
                  <a:pt x="1860" y="897"/>
                  <a:pt x="1866" y="892"/>
                  <a:pt x="1866" y="885"/>
                </a:cubicBezTo>
                <a:cubicBezTo>
                  <a:pt x="1866" y="877"/>
                  <a:pt x="1860" y="872"/>
                  <a:pt x="1853" y="872"/>
                </a:cubicBezTo>
                <a:close/>
                <a:moveTo>
                  <a:pt x="1883" y="872"/>
                </a:moveTo>
                <a:cubicBezTo>
                  <a:pt x="1875" y="872"/>
                  <a:pt x="1870" y="877"/>
                  <a:pt x="1870" y="885"/>
                </a:cubicBezTo>
                <a:cubicBezTo>
                  <a:pt x="1870" y="892"/>
                  <a:pt x="1875" y="897"/>
                  <a:pt x="1883" y="897"/>
                </a:cubicBezTo>
                <a:cubicBezTo>
                  <a:pt x="1890" y="897"/>
                  <a:pt x="1895" y="892"/>
                  <a:pt x="1895" y="885"/>
                </a:cubicBezTo>
                <a:cubicBezTo>
                  <a:pt x="1895" y="877"/>
                  <a:pt x="1890" y="872"/>
                  <a:pt x="1883" y="872"/>
                </a:cubicBezTo>
                <a:close/>
                <a:moveTo>
                  <a:pt x="1912" y="872"/>
                </a:moveTo>
                <a:cubicBezTo>
                  <a:pt x="1905" y="872"/>
                  <a:pt x="1899" y="877"/>
                  <a:pt x="1899" y="885"/>
                </a:cubicBezTo>
                <a:cubicBezTo>
                  <a:pt x="1899" y="892"/>
                  <a:pt x="1905" y="897"/>
                  <a:pt x="1912" y="897"/>
                </a:cubicBezTo>
                <a:cubicBezTo>
                  <a:pt x="1919" y="897"/>
                  <a:pt x="1925" y="892"/>
                  <a:pt x="1925" y="885"/>
                </a:cubicBezTo>
                <a:cubicBezTo>
                  <a:pt x="1925" y="877"/>
                  <a:pt x="1919" y="872"/>
                  <a:pt x="1912" y="872"/>
                </a:cubicBezTo>
                <a:close/>
                <a:moveTo>
                  <a:pt x="2446" y="872"/>
                </a:moveTo>
                <a:cubicBezTo>
                  <a:pt x="2439" y="872"/>
                  <a:pt x="2434" y="877"/>
                  <a:pt x="2434" y="885"/>
                </a:cubicBezTo>
                <a:cubicBezTo>
                  <a:pt x="2434" y="892"/>
                  <a:pt x="2439" y="897"/>
                  <a:pt x="2446" y="897"/>
                </a:cubicBezTo>
                <a:cubicBezTo>
                  <a:pt x="2453" y="897"/>
                  <a:pt x="2459" y="892"/>
                  <a:pt x="2459" y="885"/>
                </a:cubicBezTo>
                <a:cubicBezTo>
                  <a:pt x="2459" y="877"/>
                  <a:pt x="2453" y="872"/>
                  <a:pt x="2446" y="872"/>
                </a:cubicBezTo>
                <a:close/>
                <a:moveTo>
                  <a:pt x="2506" y="872"/>
                </a:moveTo>
                <a:cubicBezTo>
                  <a:pt x="2499" y="872"/>
                  <a:pt x="2493" y="877"/>
                  <a:pt x="2493" y="885"/>
                </a:cubicBezTo>
                <a:cubicBezTo>
                  <a:pt x="2493" y="892"/>
                  <a:pt x="2499" y="897"/>
                  <a:pt x="2506" y="897"/>
                </a:cubicBezTo>
                <a:cubicBezTo>
                  <a:pt x="2513" y="897"/>
                  <a:pt x="2518" y="892"/>
                  <a:pt x="2518" y="885"/>
                </a:cubicBezTo>
                <a:cubicBezTo>
                  <a:pt x="2518" y="877"/>
                  <a:pt x="2513" y="872"/>
                  <a:pt x="2506" y="872"/>
                </a:cubicBezTo>
                <a:close/>
                <a:moveTo>
                  <a:pt x="2535" y="872"/>
                </a:moveTo>
                <a:cubicBezTo>
                  <a:pt x="2528" y="872"/>
                  <a:pt x="2523" y="877"/>
                  <a:pt x="2523" y="885"/>
                </a:cubicBezTo>
                <a:cubicBezTo>
                  <a:pt x="2523" y="892"/>
                  <a:pt x="2528" y="897"/>
                  <a:pt x="2535" y="897"/>
                </a:cubicBezTo>
                <a:cubicBezTo>
                  <a:pt x="2542" y="897"/>
                  <a:pt x="2548" y="892"/>
                  <a:pt x="2548" y="885"/>
                </a:cubicBezTo>
                <a:cubicBezTo>
                  <a:pt x="2548" y="877"/>
                  <a:pt x="2542" y="872"/>
                  <a:pt x="2535" y="872"/>
                </a:cubicBezTo>
                <a:close/>
                <a:moveTo>
                  <a:pt x="2565" y="872"/>
                </a:moveTo>
                <a:cubicBezTo>
                  <a:pt x="2558" y="872"/>
                  <a:pt x="2552" y="877"/>
                  <a:pt x="2552" y="885"/>
                </a:cubicBezTo>
                <a:cubicBezTo>
                  <a:pt x="2552" y="892"/>
                  <a:pt x="2558" y="897"/>
                  <a:pt x="2565" y="897"/>
                </a:cubicBezTo>
                <a:cubicBezTo>
                  <a:pt x="2572" y="897"/>
                  <a:pt x="2578" y="892"/>
                  <a:pt x="2578" y="885"/>
                </a:cubicBezTo>
                <a:cubicBezTo>
                  <a:pt x="2578" y="877"/>
                  <a:pt x="2572" y="872"/>
                  <a:pt x="2565" y="872"/>
                </a:cubicBezTo>
                <a:close/>
                <a:moveTo>
                  <a:pt x="2595" y="872"/>
                </a:moveTo>
                <a:cubicBezTo>
                  <a:pt x="2588" y="872"/>
                  <a:pt x="2582" y="877"/>
                  <a:pt x="2582" y="885"/>
                </a:cubicBezTo>
                <a:cubicBezTo>
                  <a:pt x="2582" y="892"/>
                  <a:pt x="2588" y="897"/>
                  <a:pt x="2595" y="897"/>
                </a:cubicBezTo>
                <a:cubicBezTo>
                  <a:pt x="2602" y="897"/>
                  <a:pt x="2607" y="892"/>
                  <a:pt x="2607" y="885"/>
                </a:cubicBezTo>
                <a:cubicBezTo>
                  <a:pt x="2607" y="877"/>
                  <a:pt x="2602" y="872"/>
                  <a:pt x="2595" y="872"/>
                </a:cubicBezTo>
                <a:close/>
                <a:moveTo>
                  <a:pt x="2624" y="872"/>
                </a:moveTo>
                <a:cubicBezTo>
                  <a:pt x="2617" y="872"/>
                  <a:pt x="2612" y="877"/>
                  <a:pt x="2612" y="885"/>
                </a:cubicBezTo>
                <a:cubicBezTo>
                  <a:pt x="2612" y="892"/>
                  <a:pt x="2617" y="897"/>
                  <a:pt x="2624" y="897"/>
                </a:cubicBezTo>
                <a:cubicBezTo>
                  <a:pt x="2631" y="897"/>
                  <a:pt x="2637" y="892"/>
                  <a:pt x="2637" y="885"/>
                </a:cubicBezTo>
                <a:cubicBezTo>
                  <a:pt x="2637" y="877"/>
                  <a:pt x="2631" y="872"/>
                  <a:pt x="2624" y="872"/>
                </a:cubicBezTo>
                <a:close/>
                <a:moveTo>
                  <a:pt x="2684" y="872"/>
                </a:moveTo>
                <a:cubicBezTo>
                  <a:pt x="2677" y="872"/>
                  <a:pt x="2671" y="877"/>
                  <a:pt x="2671" y="885"/>
                </a:cubicBezTo>
                <a:cubicBezTo>
                  <a:pt x="2671" y="892"/>
                  <a:pt x="2677" y="897"/>
                  <a:pt x="2684" y="897"/>
                </a:cubicBezTo>
                <a:cubicBezTo>
                  <a:pt x="2691" y="897"/>
                  <a:pt x="2696" y="892"/>
                  <a:pt x="2696" y="885"/>
                </a:cubicBezTo>
                <a:cubicBezTo>
                  <a:pt x="2696" y="877"/>
                  <a:pt x="2691" y="872"/>
                  <a:pt x="2684" y="872"/>
                </a:cubicBezTo>
                <a:close/>
                <a:moveTo>
                  <a:pt x="2713" y="872"/>
                </a:moveTo>
                <a:cubicBezTo>
                  <a:pt x="2706" y="872"/>
                  <a:pt x="2701" y="877"/>
                  <a:pt x="2701" y="885"/>
                </a:cubicBezTo>
                <a:cubicBezTo>
                  <a:pt x="2701" y="892"/>
                  <a:pt x="2706" y="897"/>
                  <a:pt x="2713" y="897"/>
                </a:cubicBezTo>
                <a:cubicBezTo>
                  <a:pt x="2720" y="897"/>
                  <a:pt x="2726" y="892"/>
                  <a:pt x="2726" y="885"/>
                </a:cubicBezTo>
                <a:cubicBezTo>
                  <a:pt x="2726" y="877"/>
                  <a:pt x="2720" y="872"/>
                  <a:pt x="2713" y="872"/>
                </a:cubicBezTo>
                <a:close/>
                <a:moveTo>
                  <a:pt x="2743" y="872"/>
                </a:moveTo>
                <a:cubicBezTo>
                  <a:pt x="2736" y="872"/>
                  <a:pt x="2730" y="877"/>
                  <a:pt x="2730" y="885"/>
                </a:cubicBezTo>
                <a:cubicBezTo>
                  <a:pt x="2730" y="892"/>
                  <a:pt x="2736" y="897"/>
                  <a:pt x="2743" y="897"/>
                </a:cubicBezTo>
                <a:cubicBezTo>
                  <a:pt x="2750" y="897"/>
                  <a:pt x="2756" y="892"/>
                  <a:pt x="2756" y="885"/>
                </a:cubicBezTo>
                <a:cubicBezTo>
                  <a:pt x="2756" y="877"/>
                  <a:pt x="2750" y="872"/>
                  <a:pt x="2743" y="872"/>
                </a:cubicBezTo>
                <a:close/>
                <a:moveTo>
                  <a:pt x="636" y="902"/>
                </a:moveTo>
                <a:cubicBezTo>
                  <a:pt x="629" y="902"/>
                  <a:pt x="623" y="908"/>
                  <a:pt x="623" y="915"/>
                </a:cubicBezTo>
                <a:cubicBezTo>
                  <a:pt x="623" y="922"/>
                  <a:pt x="629" y="927"/>
                  <a:pt x="636" y="927"/>
                </a:cubicBezTo>
                <a:cubicBezTo>
                  <a:pt x="643" y="927"/>
                  <a:pt x="649" y="922"/>
                  <a:pt x="649" y="915"/>
                </a:cubicBezTo>
                <a:cubicBezTo>
                  <a:pt x="649" y="908"/>
                  <a:pt x="643" y="902"/>
                  <a:pt x="636" y="902"/>
                </a:cubicBezTo>
                <a:close/>
                <a:moveTo>
                  <a:pt x="725" y="902"/>
                </a:moveTo>
                <a:cubicBezTo>
                  <a:pt x="718" y="902"/>
                  <a:pt x="712" y="908"/>
                  <a:pt x="712" y="915"/>
                </a:cubicBezTo>
                <a:cubicBezTo>
                  <a:pt x="712" y="922"/>
                  <a:pt x="718" y="927"/>
                  <a:pt x="725" y="927"/>
                </a:cubicBezTo>
                <a:cubicBezTo>
                  <a:pt x="732" y="927"/>
                  <a:pt x="738" y="922"/>
                  <a:pt x="738" y="915"/>
                </a:cubicBezTo>
                <a:cubicBezTo>
                  <a:pt x="738" y="908"/>
                  <a:pt x="732" y="902"/>
                  <a:pt x="725" y="902"/>
                </a:cubicBezTo>
                <a:close/>
                <a:moveTo>
                  <a:pt x="755" y="902"/>
                </a:moveTo>
                <a:cubicBezTo>
                  <a:pt x="748" y="902"/>
                  <a:pt x="742" y="908"/>
                  <a:pt x="742" y="915"/>
                </a:cubicBezTo>
                <a:cubicBezTo>
                  <a:pt x="742" y="922"/>
                  <a:pt x="748" y="927"/>
                  <a:pt x="755" y="927"/>
                </a:cubicBezTo>
                <a:cubicBezTo>
                  <a:pt x="762" y="927"/>
                  <a:pt x="768" y="922"/>
                  <a:pt x="768" y="915"/>
                </a:cubicBezTo>
                <a:cubicBezTo>
                  <a:pt x="768" y="908"/>
                  <a:pt x="762" y="902"/>
                  <a:pt x="755" y="902"/>
                </a:cubicBezTo>
                <a:close/>
                <a:moveTo>
                  <a:pt x="785" y="902"/>
                </a:moveTo>
                <a:cubicBezTo>
                  <a:pt x="778" y="902"/>
                  <a:pt x="772" y="908"/>
                  <a:pt x="772" y="915"/>
                </a:cubicBezTo>
                <a:cubicBezTo>
                  <a:pt x="772" y="922"/>
                  <a:pt x="778" y="927"/>
                  <a:pt x="785" y="927"/>
                </a:cubicBezTo>
                <a:cubicBezTo>
                  <a:pt x="792" y="927"/>
                  <a:pt x="797" y="922"/>
                  <a:pt x="797" y="915"/>
                </a:cubicBezTo>
                <a:cubicBezTo>
                  <a:pt x="797" y="908"/>
                  <a:pt x="792" y="902"/>
                  <a:pt x="785" y="902"/>
                </a:cubicBezTo>
                <a:close/>
                <a:moveTo>
                  <a:pt x="814" y="902"/>
                </a:moveTo>
                <a:cubicBezTo>
                  <a:pt x="807" y="902"/>
                  <a:pt x="801" y="908"/>
                  <a:pt x="801" y="915"/>
                </a:cubicBezTo>
                <a:cubicBezTo>
                  <a:pt x="801" y="922"/>
                  <a:pt x="807" y="927"/>
                  <a:pt x="814" y="927"/>
                </a:cubicBezTo>
                <a:cubicBezTo>
                  <a:pt x="821" y="927"/>
                  <a:pt x="827" y="922"/>
                  <a:pt x="827" y="915"/>
                </a:cubicBezTo>
                <a:cubicBezTo>
                  <a:pt x="827" y="908"/>
                  <a:pt x="821" y="902"/>
                  <a:pt x="814" y="902"/>
                </a:cubicBezTo>
                <a:close/>
                <a:moveTo>
                  <a:pt x="844" y="902"/>
                </a:moveTo>
                <a:cubicBezTo>
                  <a:pt x="837" y="902"/>
                  <a:pt x="831" y="908"/>
                  <a:pt x="831" y="915"/>
                </a:cubicBezTo>
                <a:cubicBezTo>
                  <a:pt x="831" y="922"/>
                  <a:pt x="837" y="927"/>
                  <a:pt x="844" y="927"/>
                </a:cubicBezTo>
                <a:cubicBezTo>
                  <a:pt x="851" y="927"/>
                  <a:pt x="857" y="922"/>
                  <a:pt x="857" y="915"/>
                </a:cubicBezTo>
                <a:cubicBezTo>
                  <a:pt x="857" y="908"/>
                  <a:pt x="851" y="902"/>
                  <a:pt x="844" y="902"/>
                </a:cubicBezTo>
                <a:close/>
                <a:moveTo>
                  <a:pt x="874" y="902"/>
                </a:moveTo>
                <a:cubicBezTo>
                  <a:pt x="867" y="902"/>
                  <a:pt x="861" y="908"/>
                  <a:pt x="861" y="915"/>
                </a:cubicBezTo>
                <a:cubicBezTo>
                  <a:pt x="861" y="922"/>
                  <a:pt x="867" y="927"/>
                  <a:pt x="874" y="927"/>
                </a:cubicBezTo>
                <a:cubicBezTo>
                  <a:pt x="881" y="927"/>
                  <a:pt x="886" y="922"/>
                  <a:pt x="886" y="915"/>
                </a:cubicBezTo>
                <a:cubicBezTo>
                  <a:pt x="886" y="908"/>
                  <a:pt x="881" y="902"/>
                  <a:pt x="874" y="902"/>
                </a:cubicBezTo>
                <a:close/>
                <a:moveTo>
                  <a:pt x="903" y="902"/>
                </a:moveTo>
                <a:cubicBezTo>
                  <a:pt x="896" y="902"/>
                  <a:pt x="891" y="908"/>
                  <a:pt x="891" y="915"/>
                </a:cubicBezTo>
                <a:cubicBezTo>
                  <a:pt x="891" y="922"/>
                  <a:pt x="896" y="927"/>
                  <a:pt x="903" y="927"/>
                </a:cubicBezTo>
                <a:cubicBezTo>
                  <a:pt x="910" y="927"/>
                  <a:pt x="916" y="922"/>
                  <a:pt x="916" y="915"/>
                </a:cubicBezTo>
                <a:cubicBezTo>
                  <a:pt x="916" y="908"/>
                  <a:pt x="910" y="902"/>
                  <a:pt x="903" y="902"/>
                </a:cubicBezTo>
                <a:close/>
                <a:moveTo>
                  <a:pt x="933" y="902"/>
                </a:moveTo>
                <a:cubicBezTo>
                  <a:pt x="926" y="902"/>
                  <a:pt x="920" y="908"/>
                  <a:pt x="920" y="915"/>
                </a:cubicBezTo>
                <a:cubicBezTo>
                  <a:pt x="920" y="922"/>
                  <a:pt x="926" y="927"/>
                  <a:pt x="933" y="927"/>
                </a:cubicBezTo>
                <a:cubicBezTo>
                  <a:pt x="940" y="927"/>
                  <a:pt x="946" y="922"/>
                  <a:pt x="946" y="915"/>
                </a:cubicBezTo>
                <a:cubicBezTo>
                  <a:pt x="946" y="908"/>
                  <a:pt x="940" y="902"/>
                  <a:pt x="933" y="902"/>
                </a:cubicBezTo>
                <a:close/>
                <a:moveTo>
                  <a:pt x="963" y="902"/>
                </a:moveTo>
                <a:cubicBezTo>
                  <a:pt x="956" y="902"/>
                  <a:pt x="950" y="908"/>
                  <a:pt x="950" y="915"/>
                </a:cubicBezTo>
                <a:cubicBezTo>
                  <a:pt x="950" y="922"/>
                  <a:pt x="956" y="927"/>
                  <a:pt x="963" y="927"/>
                </a:cubicBezTo>
                <a:cubicBezTo>
                  <a:pt x="970" y="927"/>
                  <a:pt x="975" y="922"/>
                  <a:pt x="975" y="915"/>
                </a:cubicBezTo>
                <a:cubicBezTo>
                  <a:pt x="975" y="908"/>
                  <a:pt x="970" y="902"/>
                  <a:pt x="963" y="902"/>
                </a:cubicBezTo>
                <a:close/>
                <a:moveTo>
                  <a:pt x="992" y="902"/>
                </a:moveTo>
                <a:cubicBezTo>
                  <a:pt x="985" y="902"/>
                  <a:pt x="980" y="908"/>
                  <a:pt x="980" y="915"/>
                </a:cubicBezTo>
                <a:cubicBezTo>
                  <a:pt x="980" y="922"/>
                  <a:pt x="985" y="927"/>
                  <a:pt x="992" y="927"/>
                </a:cubicBezTo>
                <a:cubicBezTo>
                  <a:pt x="999" y="927"/>
                  <a:pt x="1005" y="922"/>
                  <a:pt x="1005" y="915"/>
                </a:cubicBezTo>
                <a:cubicBezTo>
                  <a:pt x="1005" y="908"/>
                  <a:pt x="999" y="902"/>
                  <a:pt x="992" y="902"/>
                </a:cubicBezTo>
                <a:close/>
                <a:moveTo>
                  <a:pt x="1022" y="902"/>
                </a:moveTo>
                <a:cubicBezTo>
                  <a:pt x="1015" y="902"/>
                  <a:pt x="1009" y="908"/>
                  <a:pt x="1009" y="915"/>
                </a:cubicBezTo>
                <a:cubicBezTo>
                  <a:pt x="1009" y="922"/>
                  <a:pt x="1015" y="927"/>
                  <a:pt x="1022" y="927"/>
                </a:cubicBezTo>
                <a:cubicBezTo>
                  <a:pt x="1029" y="927"/>
                  <a:pt x="1035" y="922"/>
                  <a:pt x="1035" y="915"/>
                </a:cubicBezTo>
                <a:cubicBezTo>
                  <a:pt x="1035" y="908"/>
                  <a:pt x="1029" y="902"/>
                  <a:pt x="1022" y="902"/>
                </a:cubicBezTo>
                <a:close/>
                <a:moveTo>
                  <a:pt x="1052" y="902"/>
                </a:moveTo>
                <a:cubicBezTo>
                  <a:pt x="1045" y="902"/>
                  <a:pt x="1039" y="908"/>
                  <a:pt x="1039" y="915"/>
                </a:cubicBezTo>
                <a:cubicBezTo>
                  <a:pt x="1039" y="922"/>
                  <a:pt x="1045" y="927"/>
                  <a:pt x="1052" y="927"/>
                </a:cubicBezTo>
                <a:cubicBezTo>
                  <a:pt x="1059" y="927"/>
                  <a:pt x="1064" y="922"/>
                  <a:pt x="1064" y="915"/>
                </a:cubicBezTo>
                <a:cubicBezTo>
                  <a:pt x="1064" y="908"/>
                  <a:pt x="1059" y="902"/>
                  <a:pt x="1052" y="902"/>
                </a:cubicBezTo>
                <a:close/>
                <a:moveTo>
                  <a:pt x="1081" y="902"/>
                </a:moveTo>
                <a:cubicBezTo>
                  <a:pt x="1074" y="902"/>
                  <a:pt x="1069" y="908"/>
                  <a:pt x="1069" y="915"/>
                </a:cubicBezTo>
                <a:cubicBezTo>
                  <a:pt x="1069" y="922"/>
                  <a:pt x="1074" y="927"/>
                  <a:pt x="1081" y="927"/>
                </a:cubicBezTo>
                <a:cubicBezTo>
                  <a:pt x="1088" y="927"/>
                  <a:pt x="1094" y="922"/>
                  <a:pt x="1094" y="915"/>
                </a:cubicBezTo>
                <a:cubicBezTo>
                  <a:pt x="1094" y="908"/>
                  <a:pt x="1088" y="902"/>
                  <a:pt x="1081" y="902"/>
                </a:cubicBezTo>
                <a:close/>
                <a:moveTo>
                  <a:pt x="1586" y="902"/>
                </a:moveTo>
                <a:cubicBezTo>
                  <a:pt x="1579" y="902"/>
                  <a:pt x="1573" y="908"/>
                  <a:pt x="1573" y="915"/>
                </a:cubicBezTo>
                <a:cubicBezTo>
                  <a:pt x="1573" y="922"/>
                  <a:pt x="1579" y="927"/>
                  <a:pt x="1586" y="927"/>
                </a:cubicBezTo>
                <a:cubicBezTo>
                  <a:pt x="1593" y="927"/>
                  <a:pt x="1599" y="922"/>
                  <a:pt x="1599" y="915"/>
                </a:cubicBezTo>
                <a:cubicBezTo>
                  <a:pt x="1599" y="908"/>
                  <a:pt x="1593" y="902"/>
                  <a:pt x="1586" y="902"/>
                </a:cubicBezTo>
                <a:close/>
                <a:moveTo>
                  <a:pt x="1615" y="902"/>
                </a:moveTo>
                <a:cubicBezTo>
                  <a:pt x="1608" y="902"/>
                  <a:pt x="1603" y="908"/>
                  <a:pt x="1603" y="915"/>
                </a:cubicBezTo>
                <a:cubicBezTo>
                  <a:pt x="1603" y="922"/>
                  <a:pt x="1608" y="927"/>
                  <a:pt x="1615" y="927"/>
                </a:cubicBezTo>
                <a:cubicBezTo>
                  <a:pt x="1623" y="927"/>
                  <a:pt x="1628" y="922"/>
                  <a:pt x="1628" y="915"/>
                </a:cubicBezTo>
                <a:cubicBezTo>
                  <a:pt x="1628" y="908"/>
                  <a:pt x="1623" y="902"/>
                  <a:pt x="1615" y="902"/>
                </a:cubicBezTo>
                <a:close/>
                <a:moveTo>
                  <a:pt x="1645" y="902"/>
                </a:moveTo>
                <a:cubicBezTo>
                  <a:pt x="1638" y="902"/>
                  <a:pt x="1632" y="908"/>
                  <a:pt x="1632" y="915"/>
                </a:cubicBezTo>
                <a:cubicBezTo>
                  <a:pt x="1632" y="922"/>
                  <a:pt x="1638" y="927"/>
                  <a:pt x="1645" y="927"/>
                </a:cubicBezTo>
                <a:cubicBezTo>
                  <a:pt x="1652" y="927"/>
                  <a:pt x="1658" y="922"/>
                  <a:pt x="1658" y="915"/>
                </a:cubicBezTo>
                <a:cubicBezTo>
                  <a:pt x="1658" y="908"/>
                  <a:pt x="1652" y="902"/>
                  <a:pt x="1645" y="902"/>
                </a:cubicBezTo>
                <a:close/>
                <a:moveTo>
                  <a:pt x="1675" y="902"/>
                </a:moveTo>
                <a:cubicBezTo>
                  <a:pt x="1668" y="902"/>
                  <a:pt x="1662" y="908"/>
                  <a:pt x="1662" y="915"/>
                </a:cubicBezTo>
                <a:cubicBezTo>
                  <a:pt x="1662" y="922"/>
                  <a:pt x="1668" y="927"/>
                  <a:pt x="1675" y="927"/>
                </a:cubicBezTo>
                <a:cubicBezTo>
                  <a:pt x="1682" y="927"/>
                  <a:pt x="1688" y="922"/>
                  <a:pt x="1688" y="915"/>
                </a:cubicBezTo>
                <a:cubicBezTo>
                  <a:pt x="1688" y="908"/>
                  <a:pt x="1682" y="902"/>
                  <a:pt x="1675" y="902"/>
                </a:cubicBezTo>
                <a:close/>
                <a:moveTo>
                  <a:pt x="1704" y="902"/>
                </a:moveTo>
                <a:cubicBezTo>
                  <a:pt x="1697" y="902"/>
                  <a:pt x="1692" y="908"/>
                  <a:pt x="1692" y="915"/>
                </a:cubicBezTo>
                <a:cubicBezTo>
                  <a:pt x="1692" y="922"/>
                  <a:pt x="1697" y="927"/>
                  <a:pt x="1704" y="927"/>
                </a:cubicBezTo>
                <a:cubicBezTo>
                  <a:pt x="1712" y="927"/>
                  <a:pt x="1717" y="922"/>
                  <a:pt x="1717" y="915"/>
                </a:cubicBezTo>
                <a:cubicBezTo>
                  <a:pt x="1717" y="908"/>
                  <a:pt x="1712" y="902"/>
                  <a:pt x="1704" y="902"/>
                </a:cubicBezTo>
                <a:close/>
                <a:moveTo>
                  <a:pt x="1734" y="902"/>
                </a:moveTo>
                <a:cubicBezTo>
                  <a:pt x="1727" y="902"/>
                  <a:pt x="1721" y="908"/>
                  <a:pt x="1721" y="915"/>
                </a:cubicBezTo>
                <a:cubicBezTo>
                  <a:pt x="1721" y="922"/>
                  <a:pt x="1727" y="927"/>
                  <a:pt x="1734" y="927"/>
                </a:cubicBezTo>
                <a:cubicBezTo>
                  <a:pt x="1741" y="927"/>
                  <a:pt x="1747" y="922"/>
                  <a:pt x="1747" y="915"/>
                </a:cubicBezTo>
                <a:cubicBezTo>
                  <a:pt x="1747" y="908"/>
                  <a:pt x="1741" y="902"/>
                  <a:pt x="1734" y="902"/>
                </a:cubicBezTo>
                <a:close/>
                <a:moveTo>
                  <a:pt x="1764" y="902"/>
                </a:moveTo>
                <a:cubicBezTo>
                  <a:pt x="1757" y="902"/>
                  <a:pt x="1751" y="908"/>
                  <a:pt x="1751" y="915"/>
                </a:cubicBezTo>
                <a:cubicBezTo>
                  <a:pt x="1751" y="922"/>
                  <a:pt x="1757" y="927"/>
                  <a:pt x="1764" y="927"/>
                </a:cubicBezTo>
                <a:cubicBezTo>
                  <a:pt x="1771" y="927"/>
                  <a:pt x="1777" y="922"/>
                  <a:pt x="1777" y="915"/>
                </a:cubicBezTo>
                <a:cubicBezTo>
                  <a:pt x="1777" y="908"/>
                  <a:pt x="1771" y="902"/>
                  <a:pt x="1764" y="902"/>
                </a:cubicBezTo>
                <a:close/>
                <a:moveTo>
                  <a:pt x="1793" y="902"/>
                </a:moveTo>
                <a:cubicBezTo>
                  <a:pt x="1786" y="902"/>
                  <a:pt x="1781" y="908"/>
                  <a:pt x="1781" y="915"/>
                </a:cubicBezTo>
                <a:cubicBezTo>
                  <a:pt x="1781" y="922"/>
                  <a:pt x="1786" y="927"/>
                  <a:pt x="1793" y="927"/>
                </a:cubicBezTo>
                <a:cubicBezTo>
                  <a:pt x="1801" y="927"/>
                  <a:pt x="1806" y="922"/>
                  <a:pt x="1806" y="915"/>
                </a:cubicBezTo>
                <a:cubicBezTo>
                  <a:pt x="1806" y="908"/>
                  <a:pt x="1801" y="902"/>
                  <a:pt x="1793" y="902"/>
                </a:cubicBezTo>
                <a:close/>
                <a:moveTo>
                  <a:pt x="1853" y="902"/>
                </a:moveTo>
                <a:cubicBezTo>
                  <a:pt x="1846" y="902"/>
                  <a:pt x="1840" y="908"/>
                  <a:pt x="1840" y="915"/>
                </a:cubicBezTo>
                <a:cubicBezTo>
                  <a:pt x="1840" y="922"/>
                  <a:pt x="1846" y="927"/>
                  <a:pt x="1853" y="927"/>
                </a:cubicBezTo>
                <a:cubicBezTo>
                  <a:pt x="1860" y="927"/>
                  <a:pt x="1866" y="922"/>
                  <a:pt x="1866" y="915"/>
                </a:cubicBezTo>
                <a:cubicBezTo>
                  <a:pt x="1866" y="908"/>
                  <a:pt x="1860" y="902"/>
                  <a:pt x="1853" y="902"/>
                </a:cubicBezTo>
                <a:close/>
                <a:moveTo>
                  <a:pt x="1883" y="902"/>
                </a:moveTo>
                <a:cubicBezTo>
                  <a:pt x="1875" y="902"/>
                  <a:pt x="1870" y="908"/>
                  <a:pt x="1870" y="915"/>
                </a:cubicBezTo>
                <a:cubicBezTo>
                  <a:pt x="1870" y="922"/>
                  <a:pt x="1875" y="927"/>
                  <a:pt x="1883" y="927"/>
                </a:cubicBezTo>
                <a:cubicBezTo>
                  <a:pt x="1890" y="927"/>
                  <a:pt x="1895" y="922"/>
                  <a:pt x="1895" y="915"/>
                </a:cubicBezTo>
                <a:cubicBezTo>
                  <a:pt x="1895" y="908"/>
                  <a:pt x="1890" y="902"/>
                  <a:pt x="1883" y="902"/>
                </a:cubicBezTo>
                <a:close/>
                <a:moveTo>
                  <a:pt x="2446" y="902"/>
                </a:moveTo>
                <a:cubicBezTo>
                  <a:pt x="2439" y="902"/>
                  <a:pt x="2434" y="908"/>
                  <a:pt x="2434" y="915"/>
                </a:cubicBezTo>
                <a:cubicBezTo>
                  <a:pt x="2434" y="922"/>
                  <a:pt x="2439" y="927"/>
                  <a:pt x="2446" y="927"/>
                </a:cubicBezTo>
                <a:cubicBezTo>
                  <a:pt x="2453" y="927"/>
                  <a:pt x="2459" y="922"/>
                  <a:pt x="2459" y="915"/>
                </a:cubicBezTo>
                <a:cubicBezTo>
                  <a:pt x="2459" y="908"/>
                  <a:pt x="2453" y="902"/>
                  <a:pt x="2446" y="902"/>
                </a:cubicBezTo>
                <a:close/>
                <a:moveTo>
                  <a:pt x="2476" y="902"/>
                </a:moveTo>
                <a:cubicBezTo>
                  <a:pt x="2469" y="902"/>
                  <a:pt x="2463" y="908"/>
                  <a:pt x="2463" y="915"/>
                </a:cubicBezTo>
                <a:cubicBezTo>
                  <a:pt x="2463" y="922"/>
                  <a:pt x="2469" y="927"/>
                  <a:pt x="2476" y="927"/>
                </a:cubicBezTo>
                <a:cubicBezTo>
                  <a:pt x="2483" y="927"/>
                  <a:pt x="2489" y="922"/>
                  <a:pt x="2489" y="915"/>
                </a:cubicBezTo>
                <a:cubicBezTo>
                  <a:pt x="2489" y="908"/>
                  <a:pt x="2483" y="902"/>
                  <a:pt x="2476" y="902"/>
                </a:cubicBezTo>
                <a:close/>
                <a:moveTo>
                  <a:pt x="2565" y="902"/>
                </a:moveTo>
                <a:cubicBezTo>
                  <a:pt x="2558" y="902"/>
                  <a:pt x="2552" y="908"/>
                  <a:pt x="2552" y="915"/>
                </a:cubicBezTo>
                <a:cubicBezTo>
                  <a:pt x="2552" y="922"/>
                  <a:pt x="2558" y="927"/>
                  <a:pt x="2565" y="927"/>
                </a:cubicBezTo>
                <a:cubicBezTo>
                  <a:pt x="2572" y="927"/>
                  <a:pt x="2578" y="922"/>
                  <a:pt x="2578" y="915"/>
                </a:cubicBezTo>
                <a:cubicBezTo>
                  <a:pt x="2578" y="908"/>
                  <a:pt x="2572" y="902"/>
                  <a:pt x="2565" y="902"/>
                </a:cubicBezTo>
                <a:close/>
                <a:moveTo>
                  <a:pt x="2595" y="902"/>
                </a:moveTo>
                <a:cubicBezTo>
                  <a:pt x="2588" y="902"/>
                  <a:pt x="2582" y="908"/>
                  <a:pt x="2582" y="915"/>
                </a:cubicBezTo>
                <a:cubicBezTo>
                  <a:pt x="2582" y="922"/>
                  <a:pt x="2588" y="927"/>
                  <a:pt x="2595" y="927"/>
                </a:cubicBezTo>
                <a:cubicBezTo>
                  <a:pt x="2602" y="927"/>
                  <a:pt x="2607" y="922"/>
                  <a:pt x="2607" y="915"/>
                </a:cubicBezTo>
                <a:cubicBezTo>
                  <a:pt x="2607" y="908"/>
                  <a:pt x="2602" y="902"/>
                  <a:pt x="2595" y="902"/>
                </a:cubicBezTo>
                <a:close/>
                <a:moveTo>
                  <a:pt x="2654" y="902"/>
                </a:moveTo>
                <a:cubicBezTo>
                  <a:pt x="2647" y="902"/>
                  <a:pt x="2641" y="908"/>
                  <a:pt x="2641" y="915"/>
                </a:cubicBezTo>
                <a:cubicBezTo>
                  <a:pt x="2641" y="922"/>
                  <a:pt x="2647" y="927"/>
                  <a:pt x="2654" y="927"/>
                </a:cubicBezTo>
                <a:cubicBezTo>
                  <a:pt x="2661" y="927"/>
                  <a:pt x="2667" y="922"/>
                  <a:pt x="2667" y="915"/>
                </a:cubicBezTo>
                <a:cubicBezTo>
                  <a:pt x="2667" y="908"/>
                  <a:pt x="2661" y="902"/>
                  <a:pt x="2654" y="902"/>
                </a:cubicBezTo>
                <a:close/>
                <a:moveTo>
                  <a:pt x="2713" y="902"/>
                </a:moveTo>
                <a:cubicBezTo>
                  <a:pt x="2706" y="902"/>
                  <a:pt x="2701" y="908"/>
                  <a:pt x="2701" y="915"/>
                </a:cubicBezTo>
                <a:cubicBezTo>
                  <a:pt x="2701" y="922"/>
                  <a:pt x="2706" y="927"/>
                  <a:pt x="2713" y="927"/>
                </a:cubicBezTo>
                <a:cubicBezTo>
                  <a:pt x="2720" y="927"/>
                  <a:pt x="2726" y="922"/>
                  <a:pt x="2726" y="915"/>
                </a:cubicBezTo>
                <a:cubicBezTo>
                  <a:pt x="2726" y="908"/>
                  <a:pt x="2720" y="902"/>
                  <a:pt x="2713" y="902"/>
                </a:cubicBezTo>
                <a:close/>
                <a:moveTo>
                  <a:pt x="2743" y="902"/>
                </a:moveTo>
                <a:cubicBezTo>
                  <a:pt x="2736" y="902"/>
                  <a:pt x="2730" y="908"/>
                  <a:pt x="2730" y="915"/>
                </a:cubicBezTo>
                <a:cubicBezTo>
                  <a:pt x="2730" y="922"/>
                  <a:pt x="2736" y="927"/>
                  <a:pt x="2743" y="927"/>
                </a:cubicBezTo>
                <a:cubicBezTo>
                  <a:pt x="2750" y="927"/>
                  <a:pt x="2756" y="922"/>
                  <a:pt x="2756" y="915"/>
                </a:cubicBezTo>
                <a:cubicBezTo>
                  <a:pt x="2756" y="908"/>
                  <a:pt x="2750" y="902"/>
                  <a:pt x="2743" y="902"/>
                </a:cubicBezTo>
                <a:close/>
                <a:moveTo>
                  <a:pt x="2773" y="902"/>
                </a:moveTo>
                <a:cubicBezTo>
                  <a:pt x="2766" y="902"/>
                  <a:pt x="2760" y="908"/>
                  <a:pt x="2760" y="915"/>
                </a:cubicBezTo>
                <a:cubicBezTo>
                  <a:pt x="2760" y="922"/>
                  <a:pt x="2766" y="927"/>
                  <a:pt x="2773" y="927"/>
                </a:cubicBezTo>
                <a:cubicBezTo>
                  <a:pt x="2780" y="927"/>
                  <a:pt x="2785" y="922"/>
                  <a:pt x="2785" y="915"/>
                </a:cubicBezTo>
                <a:cubicBezTo>
                  <a:pt x="2785" y="908"/>
                  <a:pt x="2780" y="902"/>
                  <a:pt x="2773" y="902"/>
                </a:cubicBezTo>
                <a:close/>
                <a:moveTo>
                  <a:pt x="2802" y="902"/>
                </a:moveTo>
                <a:cubicBezTo>
                  <a:pt x="2795" y="902"/>
                  <a:pt x="2790" y="908"/>
                  <a:pt x="2790" y="915"/>
                </a:cubicBezTo>
                <a:cubicBezTo>
                  <a:pt x="2790" y="922"/>
                  <a:pt x="2795" y="927"/>
                  <a:pt x="2802" y="927"/>
                </a:cubicBezTo>
                <a:cubicBezTo>
                  <a:pt x="2809" y="927"/>
                  <a:pt x="2815" y="922"/>
                  <a:pt x="2815" y="915"/>
                </a:cubicBezTo>
                <a:cubicBezTo>
                  <a:pt x="2815" y="908"/>
                  <a:pt x="2809" y="902"/>
                  <a:pt x="2802" y="902"/>
                </a:cubicBezTo>
                <a:close/>
                <a:moveTo>
                  <a:pt x="2832" y="902"/>
                </a:moveTo>
                <a:cubicBezTo>
                  <a:pt x="2825" y="902"/>
                  <a:pt x="2819" y="908"/>
                  <a:pt x="2819" y="915"/>
                </a:cubicBezTo>
                <a:cubicBezTo>
                  <a:pt x="2819" y="922"/>
                  <a:pt x="2825" y="927"/>
                  <a:pt x="2832" y="927"/>
                </a:cubicBezTo>
                <a:cubicBezTo>
                  <a:pt x="2839" y="927"/>
                  <a:pt x="2845" y="922"/>
                  <a:pt x="2845" y="915"/>
                </a:cubicBezTo>
                <a:cubicBezTo>
                  <a:pt x="2845" y="908"/>
                  <a:pt x="2839" y="902"/>
                  <a:pt x="2832" y="902"/>
                </a:cubicBezTo>
                <a:close/>
                <a:moveTo>
                  <a:pt x="2891" y="902"/>
                </a:moveTo>
                <a:cubicBezTo>
                  <a:pt x="2884" y="902"/>
                  <a:pt x="2879" y="908"/>
                  <a:pt x="2879" y="915"/>
                </a:cubicBezTo>
                <a:cubicBezTo>
                  <a:pt x="2879" y="922"/>
                  <a:pt x="2884" y="927"/>
                  <a:pt x="2891" y="927"/>
                </a:cubicBezTo>
                <a:cubicBezTo>
                  <a:pt x="2898" y="927"/>
                  <a:pt x="2904" y="922"/>
                  <a:pt x="2904" y="915"/>
                </a:cubicBezTo>
                <a:cubicBezTo>
                  <a:pt x="2904" y="908"/>
                  <a:pt x="2898" y="902"/>
                  <a:pt x="2891" y="902"/>
                </a:cubicBezTo>
                <a:close/>
                <a:moveTo>
                  <a:pt x="2921" y="902"/>
                </a:moveTo>
                <a:cubicBezTo>
                  <a:pt x="2914" y="902"/>
                  <a:pt x="2908" y="908"/>
                  <a:pt x="2908" y="915"/>
                </a:cubicBezTo>
                <a:cubicBezTo>
                  <a:pt x="2908" y="922"/>
                  <a:pt x="2914" y="927"/>
                  <a:pt x="2921" y="927"/>
                </a:cubicBezTo>
                <a:cubicBezTo>
                  <a:pt x="2928" y="927"/>
                  <a:pt x="2934" y="922"/>
                  <a:pt x="2934" y="915"/>
                </a:cubicBezTo>
                <a:cubicBezTo>
                  <a:pt x="2934" y="908"/>
                  <a:pt x="2928" y="902"/>
                  <a:pt x="2921" y="902"/>
                </a:cubicBezTo>
                <a:close/>
                <a:moveTo>
                  <a:pt x="2951" y="902"/>
                </a:moveTo>
                <a:cubicBezTo>
                  <a:pt x="2944" y="902"/>
                  <a:pt x="2938" y="908"/>
                  <a:pt x="2938" y="915"/>
                </a:cubicBezTo>
                <a:cubicBezTo>
                  <a:pt x="2938" y="922"/>
                  <a:pt x="2944" y="927"/>
                  <a:pt x="2951" y="927"/>
                </a:cubicBezTo>
                <a:cubicBezTo>
                  <a:pt x="2958" y="927"/>
                  <a:pt x="2963" y="922"/>
                  <a:pt x="2963" y="915"/>
                </a:cubicBezTo>
                <a:cubicBezTo>
                  <a:pt x="2963" y="908"/>
                  <a:pt x="2958" y="902"/>
                  <a:pt x="2951" y="902"/>
                </a:cubicBezTo>
                <a:close/>
                <a:moveTo>
                  <a:pt x="725" y="932"/>
                </a:moveTo>
                <a:cubicBezTo>
                  <a:pt x="718" y="932"/>
                  <a:pt x="712" y="938"/>
                  <a:pt x="712" y="945"/>
                </a:cubicBezTo>
                <a:cubicBezTo>
                  <a:pt x="712" y="952"/>
                  <a:pt x="718" y="957"/>
                  <a:pt x="725" y="957"/>
                </a:cubicBezTo>
                <a:cubicBezTo>
                  <a:pt x="732" y="957"/>
                  <a:pt x="738" y="952"/>
                  <a:pt x="738" y="945"/>
                </a:cubicBezTo>
                <a:cubicBezTo>
                  <a:pt x="738" y="938"/>
                  <a:pt x="732" y="932"/>
                  <a:pt x="725" y="932"/>
                </a:cubicBezTo>
                <a:close/>
                <a:moveTo>
                  <a:pt x="755" y="932"/>
                </a:moveTo>
                <a:cubicBezTo>
                  <a:pt x="748" y="932"/>
                  <a:pt x="742" y="938"/>
                  <a:pt x="742" y="945"/>
                </a:cubicBezTo>
                <a:cubicBezTo>
                  <a:pt x="742" y="952"/>
                  <a:pt x="748" y="957"/>
                  <a:pt x="755" y="957"/>
                </a:cubicBezTo>
                <a:cubicBezTo>
                  <a:pt x="762" y="957"/>
                  <a:pt x="768" y="952"/>
                  <a:pt x="768" y="945"/>
                </a:cubicBezTo>
                <a:cubicBezTo>
                  <a:pt x="768" y="938"/>
                  <a:pt x="762" y="932"/>
                  <a:pt x="755" y="932"/>
                </a:cubicBezTo>
                <a:close/>
                <a:moveTo>
                  <a:pt x="785" y="932"/>
                </a:moveTo>
                <a:cubicBezTo>
                  <a:pt x="778" y="932"/>
                  <a:pt x="772" y="938"/>
                  <a:pt x="772" y="945"/>
                </a:cubicBezTo>
                <a:cubicBezTo>
                  <a:pt x="772" y="952"/>
                  <a:pt x="778" y="957"/>
                  <a:pt x="785" y="957"/>
                </a:cubicBezTo>
                <a:cubicBezTo>
                  <a:pt x="792" y="957"/>
                  <a:pt x="797" y="952"/>
                  <a:pt x="797" y="945"/>
                </a:cubicBezTo>
                <a:cubicBezTo>
                  <a:pt x="797" y="938"/>
                  <a:pt x="792" y="932"/>
                  <a:pt x="785" y="932"/>
                </a:cubicBezTo>
                <a:close/>
                <a:moveTo>
                  <a:pt x="814" y="932"/>
                </a:moveTo>
                <a:cubicBezTo>
                  <a:pt x="807" y="932"/>
                  <a:pt x="801" y="938"/>
                  <a:pt x="801" y="945"/>
                </a:cubicBezTo>
                <a:cubicBezTo>
                  <a:pt x="801" y="952"/>
                  <a:pt x="807" y="957"/>
                  <a:pt x="814" y="957"/>
                </a:cubicBezTo>
                <a:cubicBezTo>
                  <a:pt x="821" y="957"/>
                  <a:pt x="827" y="952"/>
                  <a:pt x="827" y="945"/>
                </a:cubicBezTo>
                <a:cubicBezTo>
                  <a:pt x="827" y="938"/>
                  <a:pt x="821" y="932"/>
                  <a:pt x="814" y="932"/>
                </a:cubicBezTo>
                <a:close/>
                <a:moveTo>
                  <a:pt x="844" y="932"/>
                </a:moveTo>
                <a:cubicBezTo>
                  <a:pt x="837" y="932"/>
                  <a:pt x="831" y="938"/>
                  <a:pt x="831" y="945"/>
                </a:cubicBezTo>
                <a:cubicBezTo>
                  <a:pt x="831" y="952"/>
                  <a:pt x="837" y="957"/>
                  <a:pt x="844" y="957"/>
                </a:cubicBezTo>
                <a:cubicBezTo>
                  <a:pt x="851" y="957"/>
                  <a:pt x="857" y="952"/>
                  <a:pt x="857" y="945"/>
                </a:cubicBezTo>
                <a:cubicBezTo>
                  <a:pt x="857" y="938"/>
                  <a:pt x="851" y="932"/>
                  <a:pt x="844" y="932"/>
                </a:cubicBezTo>
                <a:close/>
                <a:moveTo>
                  <a:pt x="874" y="932"/>
                </a:moveTo>
                <a:cubicBezTo>
                  <a:pt x="867" y="932"/>
                  <a:pt x="861" y="938"/>
                  <a:pt x="861" y="945"/>
                </a:cubicBezTo>
                <a:cubicBezTo>
                  <a:pt x="861" y="952"/>
                  <a:pt x="867" y="957"/>
                  <a:pt x="874" y="957"/>
                </a:cubicBezTo>
                <a:cubicBezTo>
                  <a:pt x="881" y="957"/>
                  <a:pt x="886" y="952"/>
                  <a:pt x="886" y="945"/>
                </a:cubicBezTo>
                <a:cubicBezTo>
                  <a:pt x="886" y="938"/>
                  <a:pt x="881" y="932"/>
                  <a:pt x="874" y="932"/>
                </a:cubicBezTo>
                <a:close/>
                <a:moveTo>
                  <a:pt x="903" y="932"/>
                </a:moveTo>
                <a:cubicBezTo>
                  <a:pt x="896" y="932"/>
                  <a:pt x="891" y="938"/>
                  <a:pt x="891" y="945"/>
                </a:cubicBezTo>
                <a:cubicBezTo>
                  <a:pt x="891" y="952"/>
                  <a:pt x="896" y="957"/>
                  <a:pt x="903" y="957"/>
                </a:cubicBezTo>
                <a:cubicBezTo>
                  <a:pt x="910" y="957"/>
                  <a:pt x="916" y="952"/>
                  <a:pt x="916" y="945"/>
                </a:cubicBezTo>
                <a:cubicBezTo>
                  <a:pt x="916" y="938"/>
                  <a:pt x="910" y="932"/>
                  <a:pt x="903" y="932"/>
                </a:cubicBezTo>
                <a:close/>
                <a:moveTo>
                  <a:pt x="933" y="932"/>
                </a:moveTo>
                <a:cubicBezTo>
                  <a:pt x="926" y="932"/>
                  <a:pt x="920" y="938"/>
                  <a:pt x="920" y="945"/>
                </a:cubicBezTo>
                <a:cubicBezTo>
                  <a:pt x="920" y="952"/>
                  <a:pt x="926" y="957"/>
                  <a:pt x="933" y="957"/>
                </a:cubicBezTo>
                <a:cubicBezTo>
                  <a:pt x="940" y="957"/>
                  <a:pt x="946" y="952"/>
                  <a:pt x="946" y="945"/>
                </a:cubicBezTo>
                <a:cubicBezTo>
                  <a:pt x="946" y="938"/>
                  <a:pt x="940" y="932"/>
                  <a:pt x="933" y="932"/>
                </a:cubicBezTo>
                <a:close/>
                <a:moveTo>
                  <a:pt x="963" y="932"/>
                </a:moveTo>
                <a:cubicBezTo>
                  <a:pt x="956" y="932"/>
                  <a:pt x="950" y="938"/>
                  <a:pt x="950" y="945"/>
                </a:cubicBezTo>
                <a:cubicBezTo>
                  <a:pt x="950" y="952"/>
                  <a:pt x="956" y="957"/>
                  <a:pt x="963" y="957"/>
                </a:cubicBezTo>
                <a:cubicBezTo>
                  <a:pt x="970" y="957"/>
                  <a:pt x="975" y="952"/>
                  <a:pt x="975" y="945"/>
                </a:cubicBezTo>
                <a:cubicBezTo>
                  <a:pt x="975" y="938"/>
                  <a:pt x="970" y="932"/>
                  <a:pt x="963" y="932"/>
                </a:cubicBezTo>
                <a:close/>
                <a:moveTo>
                  <a:pt x="992" y="932"/>
                </a:moveTo>
                <a:cubicBezTo>
                  <a:pt x="985" y="932"/>
                  <a:pt x="980" y="938"/>
                  <a:pt x="980" y="945"/>
                </a:cubicBezTo>
                <a:cubicBezTo>
                  <a:pt x="980" y="952"/>
                  <a:pt x="985" y="957"/>
                  <a:pt x="992" y="957"/>
                </a:cubicBezTo>
                <a:cubicBezTo>
                  <a:pt x="999" y="957"/>
                  <a:pt x="1005" y="952"/>
                  <a:pt x="1005" y="945"/>
                </a:cubicBezTo>
                <a:cubicBezTo>
                  <a:pt x="1005" y="938"/>
                  <a:pt x="999" y="932"/>
                  <a:pt x="992" y="932"/>
                </a:cubicBezTo>
                <a:close/>
                <a:moveTo>
                  <a:pt x="1022" y="932"/>
                </a:moveTo>
                <a:cubicBezTo>
                  <a:pt x="1015" y="932"/>
                  <a:pt x="1009" y="938"/>
                  <a:pt x="1009" y="945"/>
                </a:cubicBezTo>
                <a:cubicBezTo>
                  <a:pt x="1009" y="952"/>
                  <a:pt x="1015" y="957"/>
                  <a:pt x="1022" y="957"/>
                </a:cubicBezTo>
                <a:cubicBezTo>
                  <a:pt x="1029" y="957"/>
                  <a:pt x="1035" y="952"/>
                  <a:pt x="1035" y="945"/>
                </a:cubicBezTo>
                <a:cubicBezTo>
                  <a:pt x="1035" y="938"/>
                  <a:pt x="1029" y="932"/>
                  <a:pt x="1022" y="932"/>
                </a:cubicBezTo>
                <a:close/>
                <a:moveTo>
                  <a:pt x="1052" y="932"/>
                </a:moveTo>
                <a:cubicBezTo>
                  <a:pt x="1045" y="932"/>
                  <a:pt x="1039" y="938"/>
                  <a:pt x="1039" y="945"/>
                </a:cubicBezTo>
                <a:cubicBezTo>
                  <a:pt x="1039" y="952"/>
                  <a:pt x="1045" y="957"/>
                  <a:pt x="1052" y="957"/>
                </a:cubicBezTo>
                <a:cubicBezTo>
                  <a:pt x="1059" y="957"/>
                  <a:pt x="1064" y="952"/>
                  <a:pt x="1064" y="945"/>
                </a:cubicBezTo>
                <a:cubicBezTo>
                  <a:pt x="1064" y="938"/>
                  <a:pt x="1059" y="932"/>
                  <a:pt x="1052" y="932"/>
                </a:cubicBezTo>
                <a:close/>
                <a:moveTo>
                  <a:pt x="1081" y="932"/>
                </a:moveTo>
                <a:cubicBezTo>
                  <a:pt x="1074" y="932"/>
                  <a:pt x="1069" y="938"/>
                  <a:pt x="1069" y="945"/>
                </a:cubicBezTo>
                <a:cubicBezTo>
                  <a:pt x="1069" y="952"/>
                  <a:pt x="1074" y="957"/>
                  <a:pt x="1081" y="957"/>
                </a:cubicBezTo>
                <a:cubicBezTo>
                  <a:pt x="1088" y="957"/>
                  <a:pt x="1094" y="952"/>
                  <a:pt x="1094" y="945"/>
                </a:cubicBezTo>
                <a:cubicBezTo>
                  <a:pt x="1094" y="938"/>
                  <a:pt x="1088" y="932"/>
                  <a:pt x="1081" y="932"/>
                </a:cubicBezTo>
                <a:close/>
                <a:moveTo>
                  <a:pt x="1111" y="932"/>
                </a:moveTo>
                <a:cubicBezTo>
                  <a:pt x="1104" y="932"/>
                  <a:pt x="1098" y="938"/>
                  <a:pt x="1098" y="945"/>
                </a:cubicBezTo>
                <a:cubicBezTo>
                  <a:pt x="1098" y="952"/>
                  <a:pt x="1104" y="957"/>
                  <a:pt x="1111" y="957"/>
                </a:cubicBezTo>
                <a:cubicBezTo>
                  <a:pt x="1118" y="957"/>
                  <a:pt x="1124" y="952"/>
                  <a:pt x="1124" y="945"/>
                </a:cubicBezTo>
                <a:cubicBezTo>
                  <a:pt x="1124" y="938"/>
                  <a:pt x="1118" y="932"/>
                  <a:pt x="1111" y="932"/>
                </a:cubicBezTo>
                <a:close/>
                <a:moveTo>
                  <a:pt x="1141" y="932"/>
                </a:moveTo>
                <a:cubicBezTo>
                  <a:pt x="1134" y="932"/>
                  <a:pt x="1128" y="938"/>
                  <a:pt x="1128" y="945"/>
                </a:cubicBezTo>
                <a:cubicBezTo>
                  <a:pt x="1128" y="952"/>
                  <a:pt x="1134" y="957"/>
                  <a:pt x="1141" y="957"/>
                </a:cubicBezTo>
                <a:cubicBezTo>
                  <a:pt x="1148" y="957"/>
                  <a:pt x="1153" y="952"/>
                  <a:pt x="1153" y="945"/>
                </a:cubicBezTo>
                <a:cubicBezTo>
                  <a:pt x="1153" y="938"/>
                  <a:pt x="1148" y="932"/>
                  <a:pt x="1141" y="932"/>
                </a:cubicBezTo>
                <a:close/>
                <a:moveTo>
                  <a:pt x="1615" y="932"/>
                </a:moveTo>
                <a:cubicBezTo>
                  <a:pt x="1608" y="932"/>
                  <a:pt x="1603" y="938"/>
                  <a:pt x="1603" y="945"/>
                </a:cubicBezTo>
                <a:cubicBezTo>
                  <a:pt x="1603" y="952"/>
                  <a:pt x="1608" y="957"/>
                  <a:pt x="1615" y="957"/>
                </a:cubicBezTo>
                <a:cubicBezTo>
                  <a:pt x="1623" y="957"/>
                  <a:pt x="1628" y="952"/>
                  <a:pt x="1628" y="945"/>
                </a:cubicBezTo>
                <a:cubicBezTo>
                  <a:pt x="1628" y="938"/>
                  <a:pt x="1623" y="932"/>
                  <a:pt x="1615" y="932"/>
                </a:cubicBezTo>
                <a:close/>
                <a:moveTo>
                  <a:pt x="1645" y="932"/>
                </a:moveTo>
                <a:cubicBezTo>
                  <a:pt x="1638" y="932"/>
                  <a:pt x="1632" y="938"/>
                  <a:pt x="1632" y="945"/>
                </a:cubicBezTo>
                <a:cubicBezTo>
                  <a:pt x="1632" y="952"/>
                  <a:pt x="1638" y="957"/>
                  <a:pt x="1645" y="957"/>
                </a:cubicBezTo>
                <a:cubicBezTo>
                  <a:pt x="1652" y="957"/>
                  <a:pt x="1658" y="952"/>
                  <a:pt x="1658" y="945"/>
                </a:cubicBezTo>
                <a:cubicBezTo>
                  <a:pt x="1658" y="938"/>
                  <a:pt x="1652" y="932"/>
                  <a:pt x="1645" y="932"/>
                </a:cubicBezTo>
                <a:close/>
                <a:moveTo>
                  <a:pt x="1675" y="932"/>
                </a:moveTo>
                <a:cubicBezTo>
                  <a:pt x="1668" y="932"/>
                  <a:pt x="1662" y="938"/>
                  <a:pt x="1662" y="945"/>
                </a:cubicBezTo>
                <a:cubicBezTo>
                  <a:pt x="1662" y="952"/>
                  <a:pt x="1668" y="957"/>
                  <a:pt x="1675" y="957"/>
                </a:cubicBezTo>
                <a:cubicBezTo>
                  <a:pt x="1682" y="957"/>
                  <a:pt x="1688" y="952"/>
                  <a:pt x="1688" y="945"/>
                </a:cubicBezTo>
                <a:cubicBezTo>
                  <a:pt x="1688" y="938"/>
                  <a:pt x="1682" y="932"/>
                  <a:pt x="1675" y="932"/>
                </a:cubicBezTo>
                <a:close/>
                <a:moveTo>
                  <a:pt x="1704" y="932"/>
                </a:moveTo>
                <a:cubicBezTo>
                  <a:pt x="1697" y="932"/>
                  <a:pt x="1692" y="938"/>
                  <a:pt x="1692" y="945"/>
                </a:cubicBezTo>
                <a:cubicBezTo>
                  <a:pt x="1692" y="952"/>
                  <a:pt x="1697" y="957"/>
                  <a:pt x="1704" y="957"/>
                </a:cubicBezTo>
                <a:cubicBezTo>
                  <a:pt x="1712" y="957"/>
                  <a:pt x="1717" y="952"/>
                  <a:pt x="1717" y="945"/>
                </a:cubicBezTo>
                <a:cubicBezTo>
                  <a:pt x="1717" y="938"/>
                  <a:pt x="1712" y="932"/>
                  <a:pt x="1704" y="932"/>
                </a:cubicBezTo>
                <a:close/>
                <a:moveTo>
                  <a:pt x="1734" y="932"/>
                </a:moveTo>
                <a:cubicBezTo>
                  <a:pt x="1727" y="932"/>
                  <a:pt x="1721" y="938"/>
                  <a:pt x="1721" y="945"/>
                </a:cubicBezTo>
                <a:cubicBezTo>
                  <a:pt x="1721" y="952"/>
                  <a:pt x="1727" y="957"/>
                  <a:pt x="1734" y="957"/>
                </a:cubicBezTo>
                <a:cubicBezTo>
                  <a:pt x="1741" y="957"/>
                  <a:pt x="1747" y="952"/>
                  <a:pt x="1747" y="945"/>
                </a:cubicBezTo>
                <a:cubicBezTo>
                  <a:pt x="1747" y="938"/>
                  <a:pt x="1741" y="932"/>
                  <a:pt x="1734" y="932"/>
                </a:cubicBezTo>
                <a:close/>
                <a:moveTo>
                  <a:pt x="1764" y="932"/>
                </a:moveTo>
                <a:cubicBezTo>
                  <a:pt x="1757" y="932"/>
                  <a:pt x="1751" y="938"/>
                  <a:pt x="1751" y="945"/>
                </a:cubicBezTo>
                <a:cubicBezTo>
                  <a:pt x="1751" y="952"/>
                  <a:pt x="1757" y="957"/>
                  <a:pt x="1764" y="957"/>
                </a:cubicBezTo>
                <a:cubicBezTo>
                  <a:pt x="1771" y="957"/>
                  <a:pt x="1777" y="952"/>
                  <a:pt x="1777" y="945"/>
                </a:cubicBezTo>
                <a:cubicBezTo>
                  <a:pt x="1777" y="938"/>
                  <a:pt x="1771" y="932"/>
                  <a:pt x="1764" y="932"/>
                </a:cubicBezTo>
                <a:close/>
                <a:moveTo>
                  <a:pt x="1793" y="932"/>
                </a:moveTo>
                <a:cubicBezTo>
                  <a:pt x="1786" y="932"/>
                  <a:pt x="1781" y="938"/>
                  <a:pt x="1781" y="945"/>
                </a:cubicBezTo>
                <a:cubicBezTo>
                  <a:pt x="1781" y="952"/>
                  <a:pt x="1786" y="957"/>
                  <a:pt x="1793" y="957"/>
                </a:cubicBezTo>
                <a:cubicBezTo>
                  <a:pt x="1801" y="957"/>
                  <a:pt x="1806" y="952"/>
                  <a:pt x="1806" y="945"/>
                </a:cubicBezTo>
                <a:cubicBezTo>
                  <a:pt x="1806" y="938"/>
                  <a:pt x="1801" y="932"/>
                  <a:pt x="1793" y="932"/>
                </a:cubicBezTo>
                <a:close/>
                <a:moveTo>
                  <a:pt x="1823" y="932"/>
                </a:moveTo>
                <a:cubicBezTo>
                  <a:pt x="1816" y="932"/>
                  <a:pt x="1810" y="938"/>
                  <a:pt x="1810" y="945"/>
                </a:cubicBezTo>
                <a:cubicBezTo>
                  <a:pt x="1810" y="952"/>
                  <a:pt x="1816" y="957"/>
                  <a:pt x="1823" y="957"/>
                </a:cubicBezTo>
                <a:cubicBezTo>
                  <a:pt x="1830" y="957"/>
                  <a:pt x="1836" y="952"/>
                  <a:pt x="1836" y="945"/>
                </a:cubicBezTo>
                <a:cubicBezTo>
                  <a:pt x="1836" y="938"/>
                  <a:pt x="1830" y="932"/>
                  <a:pt x="1823" y="932"/>
                </a:cubicBezTo>
                <a:close/>
                <a:moveTo>
                  <a:pt x="1853" y="932"/>
                </a:moveTo>
                <a:cubicBezTo>
                  <a:pt x="1846" y="932"/>
                  <a:pt x="1840" y="938"/>
                  <a:pt x="1840" y="945"/>
                </a:cubicBezTo>
                <a:cubicBezTo>
                  <a:pt x="1840" y="952"/>
                  <a:pt x="1846" y="957"/>
                  <a:pt x="1853" y="957"/>
                </a:cubicBezTo>
                <a:cubicBezTo>
                  <a:pt x="1860" y="957"/>
                  <a:pt x="1866" y="952"/>
                  <a:pt x="1866" y="945"/>
                </a:cubicBezTo>
                <a:cubicBezTo>
                  <a:pt x="1866" y="938"/>
                  <a:pt x="1860" y="932"/>
                  <a:pt x="1853" y="932"/>
                </a:cubicBezTo>
                <a:close/>
                <a:moveTo>
                  <a:pt x="2476" y="932"/>
                </a:moveTo>
                <a:cubicBezTo>
                  <a:pt x="2469" y="932"/>
                  <a:pt x="2463" y="938"/>
                  <a:pt x="2463" y="945"/>
                </a:cubicBezTo>
                <a:cubicBezTo>
                  <a:pt x="2463" y="952"/>
                  <a:pt x="2469" y="957"/>
                  <a:pt x="2476" y="957"/>
                </a:cubicBezTo>
                <a:cubicBezTo>
                  <a:pt x="2483" y="957"/>
                  <a:pt x="2489" y="952"/>
                  <a:pt x="2489" y="945"/>
                </a:cubicBezTo>
                <a:cubicBezTo>
                  <a:pt x="2489" y="938"/>
                  <a:pt x="2483" y="932"/>
                  <a:pt x="2476" y="932"/>
                </a:cubicBezTo>
                <a:close/>
                <a:moveTo>
                  <a:pt x="2506" y="932"/>
                </a:moveTo>
                <a:cubicBezTo>
                  <a:pt x="2499" y="932"/>
                  <a:pt x="2493" y="938"/>
                  <a:pt x="2493" y="945"/>
                </a:cubicBezTo>
                <a:cubicBezTo>
                  <a:pt x="2493" y="952"/>
                  <a:pt x="2499" y="957"/>
                  <a:pt x="2506" y="957"/>
                </a:cubicBezTo>
                <a:cubicBezTo>
                  <a:pt x="2513" y="957"/>
                  <a:pt x="2518" y="952"/>
                  <a:pt x="2518" y="945"/>
                </a:cubicBezTo>
                <a:cubicBezTo>
                  <a:pt x="2518" y="938"/>
                  <a:pt x="2513" y="932"/>
                  <a:pt x="2506" y="932"/>
                </a:cubicBezTo>
                <a:close/>
                <a:moveTo>
                  <a:pt x="2654" y="932"/>
                </a:moveTo>
                <a:cubicBezTo>
                  <a:pt x="2647" y="932"/>
                  <a:pt x="2641" y="938"/>
                  <a:pt x="2641" y="945"/>
                </a:cubicBezTo>
                <a:cubicBezTo>
                  <a:pt x="2641" y="952"/>
                  <a:pt x="2647" y="957"/>
                  <a:pt x="2654" y="957"/>
                </a:cubicBezTo>
                <a:cubicBezTo>
                  <a:pt x="2661" y="957"/>
                  <a:pt x="2667" y="952"/>
                  <a:pt x="2667" y="945"/>
                </a:cubicBezTo>
                <a:cubicBezTo>
                  <a:pt x="2667" y="938"/>
                  <a:pt x="2661" y="932"/>
                  <a:pt x="2654" y="932"/>
                </a:cubicBezTo>
                <a:close/>
                <a:moveTo>
                  <a:pt x="2743" y="932"/>
                </a:moveTo>
                <a:cubicBezTo>
                  <a:pt x="2736" y="932"/>
                  <a:pt x="2730" y="938"/>
                  <a:pt x="2730" y="945"/>
                </a:cubicBezTo>
                <a:cubicBezTo>
                  <a:pt x="2730" y="952"/>
                  <a:pt x="2736" y="957"/>
                  <a:pt x="2743" y="957"/>
                </a:cubicBezTo>
                <a:cubicBezTo>
                  <a:pt x="2750" y="957"/>
                  <a:pt x="2756" y="952"/>
                  <a:pt x="2756" y="945"/>
                </a:cubicBezTo>
                <a:cubicBezTo>
                  <a:pt x="2756" y="938"/>
                  <a:pt x="2750" y="932"/>
                  <a:pt x="2743" y="932"/>
                </a:cubicBezTo>
                <a:close/>
                <a:moveTo>
                  <a:pt x="2773" y="932"/>
                </a:moveTo>
                <a:cubicBezTo>
                  <a:pt x="2766" y="932"/>
                  <a:pt x="2760" y="938"/>
                  <a:pt x="2760" y="945"/>
                </a:cubicBezTo>
                <a:cubicBezTo>
                  <a:pt x="2760" y="952"/>
                  <a:pt x="2766" y="957"/>
                  <a:pt x="2773" y="957"/>
                </a:cubicBezTo>
                <a:cubicBezTo>
                  <a:pt x="2780" y="957"/>
                  <a:pt x="2785" y="952"/>
                  <a:pt x="2785" y="945"/>
                </a:cubicBezTo>
                <a:cubicBezTo>
                  <a:pt x="2785" y="938"/>
                  <a:pt x="2780" y="932"/>
                  <a:pt x="2773" y="932"/>
                </a:cubicBezTo>
                <a:close/>
                <a:moveTo>
                  <a:pt x="2802" y="932"/>
                </a:moveTo>
                <a:cubicBezTo>
                  <a:pt x="2795" y="932"/>
                  <a:pt x="2790" y="938"/>
                  <a:pt x="2790" y="945"/>
                </a:cubicBezTo>
                <a:cubicBezTo>
                  <a:pt x="2790" y="952"/>
                  <a:pt x="2795" y="957"/>
                  <a:pt x="2802" y="957"/>
                </a:cubicBezTo>
                <a:cubicBezTo>
                  <a:pt x="2809" y="957"/>
                  <a:pt x="2815" y="952"/>
                  <a:pt x="2815" y="945"/>
                </a:cubicBezTo>
                <a:cubicBezTo>
                  <a:pt x="2815" y="938"/>
                  <a:pt x="2809" y="932"/>
                  <a:pt x="2802" y="932"/>
                </a:cubicBezTo>
                <a:close/>
                <a:moveTo>
                  <a:pt x="2832" y="932"/>
                </a:moveTo>
                <a:cubicBezTo>
                  <a:pt x="2825" y="932"/>
                  <a:pt x="2819" y="938"/>
                  <a:pt x="2819" y="945"/>
                </a:cubicBezTo>
                <a:cubicBezTo>
                  <a:pt x="2819" y="952"/>
                  <a:pt x="2825" y="957"/>
                  <a:pt x="2832" y="957"/>
                </a:cubicBezTo>
                <a:cubicBezTo>
                  <a:pt x="2839" y="957"/>
                  <a:pt x="2845" y="952"/>
                  <a:pt x="2845" y="945"/>
                </a:cubicBezTo>
                <a:cubicBezTo>
                  <a:pt x="2845" y="938"/>
                  <a:pt x="2839" y="932"/>
                  <a:pt x="2832" y="932"/>
                </a:cubicBezTo>
                <a:close/>
                <a:moveTo>
                  <a:pt x="2862" y="932"/>
                </a:moveTo>
                <a:cubicBezTo>
                  <a:pt x="2855" y="932"/>
                  <a:pt x="2849" y="938"/>
                  <a:pt x="2849" y="945"/>
                </a:cubicBezTo>
                <a:cubicBezTo>
                  <a:pt x="2849" y="952"/>
                  <a:pt x="2855" y="957"/>
                  <a:pt x="2862" y="957"/>
                </a:cubicBezTo>
                <a:cubicBezTo>
                  <a:pt x="2869" y="957"/>
                  <a:pt x="2874" y="952"/>
                  <a:pt x="2874" y="945"/>
                </a:cubicBezTo>
                <a:cubicBezTo>
                  <a:pt x="2874" y="938"/>
                  <a:pt x="2869" y="932"/>
                  <a:pt x="2862" y="932"/>
                </a:cubicBezTo>
                <a:close/>
                <a:moveTo>
                  <a:pt x="2891" y="932"/>
                </a:moveTo>
                <a:cubicBezTo>
                  <a:pt x="2884" y="932"/>
                  <a:pt x="2879" y="938"/>
                  <a:pt x="2879" y="945"/>
                </a:cubicBezTo>
                <a:cubicBezTo>
                  <a:pt x="2879" y="952"/>
                  <a:pt x="2884" y="957"/>
                  <a:pt x="2891" y="957"/>
                </a:cubicBezTo>
                <a:cubicBezTo>
                  <a:pt x="2898" y="957"/>
                  <a:pt x="2904" y="952"/>
                  <a:pt x="2904" y="945"/>
                </a:cubicBezTo>
                <a:cubicBezTo>
                  <a:pt x="2904" y="938"/>
                  <a:pt x="2898" y="932"/>
                  <a:pt x="2891" y="932"/>
                </a:cubicBezTo>
                <a:close/>
                <a:moveTo>
                  <a:pt x="2951" y="932"/>
                </a:moveTo>
                <a:cubicBezTo>
                  <a:pt x="2944" y="932"/>
                  <a:pt x="2938" y="938"/>
                  <a:pt x="2938" y="945"/>
                </a:cubicBezTo>
                <a:cubicBezTo>
                  <a:pt x="2938" y="952"/>
                  <a:pt x="2944" y="957"/>
                  <a:pt x="2951" y="957"/>
                </a:cubicBezTo>
                <a:cubicBezTo>
                  <a:pt x="2958" y="957"/>
                  <a:pt x="2963" y="952"/>
                  <a:pt x="2963" y="945"/>
                </a:cubicBezTo>
                <a:cubicBezTo>
                  <a:pt x="2963" y="938"/>
                  <a:pt x="2958" y="932"/>
                  <a:pt x="2951" y="932"/>
                </a:cubicBezTo>
                <a:close/>
                <a:moveTo>
                  <a:pt x="725" y="962"/>
                </a:moveTo>
                <a:cubicBezTo>
                  <a:pt x="718" y="962"/>
                  <a:pt x="712" y="968"/>
                  <a:pt x="712" y="975"/>
                </a:cubicBezTo>
                <a:cubicBezTo>
                  <a:pt x="712" y="982"/>
                  <a:pt x="718" y="987"/>
                  <a:pt x="725" y="987"/>
                </a:cubicBezTo>
                <a:cubicBezTo>
                  <a:pt x="732" y="987"/>
                  <a:pt x="738" y="982"/>
                  <a:pt x="738" y="975"/>
                </a:cubicBezTo>
                <a:cubicBezTo>
                  <a:pt x="738" y="968"/>
                  <a:pt x="732" y="962"/>
                  <a:pt x="725" y="962"/>
                </a:cubicBezTo>
                <a:close/>
                <a:moveTo>
                  <a:pt x="755" y="962"/>
                </a:moveTo>
                <a:cubicBezTo>
                  <a:pt x="748" y="962"/>
                  <a:pt x="742" y="968"/>
                  <a:pt x="742" y="975"/>
                </a:cubicBezTo>
                <a:cubicBezTo>
                  <a:pt x="742" y="982"/>
                  <a:pt x="748" y="987"/>
                  <a:pt x="755" y="987"/>
                </a:cubicBezTo>
                <a:cubicBezTo>
                  <a:pt x="762" y="987"/>
                  <a:pt x="768" y="982"/>
                  <a:pt x="768" y="975"/>
                </a:cubicBezTo>
                <a:cubicBezTo>
                  <a:pt x="768" y="968"/>
                  <a:pt x="762" y="962"/>
                  <a:pt x="755" y="962"/>
                </a:cubicBezTo>
                <a:close/>
                <a:moveTo>
                  <a:pt x="785" y="962"/>
                </a:moveTo>
                <a:cubicBezTo>
                  <a:pt x="778" y="962"/>
                  <a:pt x="772" y="968"/>
                  <a:pt x="772" y="975"/>
                </a:cubicBezTo>
                <a:cubicBezTo>
                  <a:pt x="772" y="982"/>
                  <a:pt x="778" y="987"/>
                  <a:pt x="785" y="987"/>
                </a:cubicBezTo>
                <a:cubicBezTo>
                  <a:pt x="792" y="987"/>
                  <a:pt x="797" y="982"/>
                  <a:pt x="797" y="975"/>
                </a:cubicBezTo>
                <a:cubicBezTo>
                  <a:pt x="797" y="968"/>
                  <a:pt x="792" y="962"/>
                  <a:pt x="785" y="962"/>
                </a:cubicBezTo>
                <a:close/>
                <a:moveTo>
                  <a:pt x="814" y="962"/>
                </a:moveTo>
                <a:cubicBezTo>
                  <a:pt x="807" y="962"/>
                  <a:pt x="801" y="968"/>
                  <a:pt x="801" y="975"/>
                </a:cubicBezTo>
                <a:cubicBezTo>
                  <a:pt x="801" y="982"/>
                  <a:pt x="807" y="987"/>
                  <a:pt x="814" y="987"/>
                </a:cubicBezTo>
                <a:cubicBezTo>
                  <a:pt x="821" y="987"/>
                  <a:pt x="827" y="982"/>
                  <a:pt x="827" y="975"/>
                </a:cubicBezTo>
                <a:cubicBezTo>
                  <a:pt x="827" y="968"/>
                  <a:pt x="821" y="962"/>
                  <a:pt x="814" y="962"/>
                </a:cubicBezTo>
                <a:close/>
                <a:moveTo>
                  <a:pt x="844" y="962"/>
                </a:moveTo>
                <a:cubicBezTo>
                  <a:pt x="837" y="962"/>
                  <a:pt x="831" y="968"/>
                  <a:pt x="831" y="975"/>
                </a:cubicBezTo>
                <a:cubicBezTo>
                  <a:pt x="831" y="982"/>
                  <a:pt x="837" y="987"/>
                  <a:pt x="844" y="987"/>
                </a:cubicBezTo>
                <a:cubicBezTo>
                  <a:pt x="851" y="987"/>
                  <a:pt x="857" y="982"/>
                  <a:pt x="857" y="975"/>
                </a:cubicBezTo>
                <a:cubicBezTo>
                  <a:pt x="857" y="968"/>
                  <a:pt x="851" y="962"/>
                  <a:pt x="844" y="962"/>
                </a:cubicBezTo>
                <a:close/>
                <a:moveTo>
                  <a:pt x="874" y="962"/>
                </a:moveTo>
                <a:cubicBezTo>
                  <a:pt x="867" y="962"/>
                  <a:pt x="861" y="968"/>
                  <a:pt x="861" y="975"/>
                </a:cubicBezTo>
                <a:cubicBezTo>
                  <a:pt x="861" y="982"/>
                  <a:pt x="867" y="987"/>
                  <a:pt x="874" y="987"/>
                </a:cubicBezTo>
                <a:cubicBezTo>
                  <a:pt x="881" y="987"/>
                  <a:pt x="886" y="982"/>
                  <a:pt x="886" y="975"/>
                </a:cubicBezTo>
                <a:cubicBezTo>
                  <a:pt x="886" y="968"/>
                  <a:pt x="881" y="962"/>
                  <a:pt x="874" y="962"/>
                </a:cubicBezTo>
                <a:close/>
                <a:moveTo>
                  <a:pt x="903" y="962"/>
                </a:moveTo>
                <a:cubicBezTo>
                  <a:pt x="896" y="962"/>
                  <a:pt x="891" y="968"/>
                  <a:pt x="891" y="975"/>
                </a:cubicBezTo>
                <a:cubicBezTo>
                  <a:pt x="891" y="982"/>
                  <a:pt x="896" y="987"/>
                  <a:pt x="903" y="987"/>
                </a:cubicBezTo>
                <a:cubicBezTo>
                  <a:pt x="910" y="987"/>
                  <a:pt x="916" y="982"/>
                  <a:pt x="916" y="975"/>
                </a:cubicBezTo>
                <a:cubicBezTo>
                  <a:pt x="916" y="968"/>
                  <a:pt x="910" y="962"/>
                  <a:pt x="903" y="962"/>
                </a:cubicBezTo>
                <a:close/>
                <a:moveTo>
                  <a:pt x="933" y="962"/>
                </a:moveTo>
                <a:cubicBezTo>
                  <a:pt x="926" y="962"/>
                  <a:pt x="920" y="968"/>
                  <a:pt x="920" y="975"/>
                </a:cubicBezTo>
                <a:cubicBezTo>
                  <a:pt x="920" y="982"/>
                  <a:pt x="926" y="987"/>
                  <a:pt x="933" y="987"/>
                </a:cubicBezTo>
                <a:cubicBezTo>
                  <a:pt x="940" y="987"/>
                  <a:pt x="946" y="982"/>
                  <a:pt x="946" y="975"/>
                </a:cubicBezTo>
                <a:cubicBezTo>
                  <a:pt x="946" y="968"/>
                  <a:pt x="940" y="962"/>
                  <a:pt x="933" y="962"/>
                </a:cubicBezTo>
                <a:close/>
                <a:moveTo>
                  <a:pt x="963" y="962"/>
                </a:moveTo>
                <a:cubicBezTo>
                  <a:pt x="956" y="962"/>
                  <a:pt x="950" y="968"/>
                  <a:pt x="950" y="975"/>
                </a:cubicBezTo>
                <a:cubicBezTo>
                  <a:pt x="950" y="982"/>
                  <a:pt x="956" y="987"/>
                  <a:pt x="963" y="987"/>
                </a:cubicBezTo>
                <a:cubicBezTo>
                  <a:pt x="970" y="987"/>
                  <a:pt x="975" y="982"/>
                  <a:pt x="975" y="975"/>
                </a:cubicBezTo>
                <a:cubicBezTo>
                  <a:pt x="975" y="968"/>
                  <a:pt x="970" y="962"/>
                  <a:pt x="963" y="962"/>
                </a:cubicBezTo>
                <a:close/>
                <a:moveTo>
                  <a:pt x="992" y="962"/>
                </a:moveTo>
                <a:cubicBezTo>
                  <a:pt x="985" y="962"/>
                  <a:pt x="980" y="968"/>
                  <a:pt x="980" y="975"/>
                </a:cubicBezTo>
                <a:cubicBezTo>
                  <a:pt x="980" y="982"/>
                  <a:pt x="985" y="987"/>
                  <a:pt x="992" y="987"/>
                </a:cubicBezTo>
                <a:cubicBezTo>
                  <a:pt x="999" y="987"/>
                  <a:pt x="1005" y="982"/>
                  <a:pt x="1005" y="975"/>
                </a:cubicBezTo>
                <a:cubicBezTo>
                  <a:pt x="1005" y="968"/>
                  <a:pt x="999" y="962"/>
                  <a:pt x="992" y="962"/>
                </a:cubicBezTo>
                <a:close/>
                <a:moveTo>
                  <a:pt x="1022" y="962"/>
                </a:moveTo>
                <a:cubicBezTo>
                  <a:pt x="1015" y="962"/>
                  <a:pt x="1009" y="968"/>
                  <a:pt x="1009" y="975"/>
                </a:cubicBezTo>
                <a:cubicBezTo>
                  <a:pt x="1009" y="982"/>
                  <a:pt x="1015" y="987"/>
                  <a:pt x="1022" y="987"/>
                </a:cubicBezTo>
                <a:cubicBezTo>
                  <a:pt x="1029" y="987"/>
                  <a:pt x="1035" y="982"/>
                  <a:pt x="1035" y="975"/>
                </a:cubicBezTo>
                <a:cubicBezTo>
                  <a:pt x="1035" y="968"/>
                  <a:pt x="1029" y="962"/>
                  <a:pt x="1022" y="962"/>
                </a:cubicBezTo>
                <a:close/>
                <a:moveTo>
                  <a:pt x="1052" y="962"/>
                </a:moveTo>
                <a:cubicBezTo>
                  <a:pt x="1045" y="962"/>
                  <a:pt x="1039" y="968"/>
                  <a:pt x="1039" y="975"/>
                </a:cubicBezTo>
                <a:cubicBezTo>
                  <a:pt x="1039" y="982"/>
                  <a:pt x="1045" y="987"/>
                  <a:pt x="1052" y="987"/>
                </a:cubicBezTo>
                <a:cubicBezTo>
                  <a:pt x="1059" y="987"/>
                  <a:pt x="1064" y="982"/>
                  <a:pt x="1064" y="975"/>
                </a:cubicBezTo>
                <a:cubicBezTo>
                  <a:pt x="1064" y="968"/>
                  <a:pt x="1059" y="962"/>
                  <a:pt x="1052" y="962"/>
                </a:cubicBezTo>
                <a:close/>
                <a:moveTo>
                  <a:pt x="1081" y="962"/>
                </a:moveTo>
                <a:cubicBezTo>
                  <a:pt x="1074" y="962"/>
                  <a:pt x="1069" y="968"/>
                  <a:pt x="1069" y="975"/>
                </a:cubicBezTo>
                <a:cubicBezTo>
                  <a:pt x="1069" y="982"/>
                  <a:pt x="1074" y="987"/>
                  <a:pt x="1081" y="987"/>
                </a:cubicBezTo>
                <a:cubicBezTo>
                  <a:pt x="1088" y="987"/>
                  <a:pt x="1094" y="982"/>
                  <a:pt x="1094" y="975"/>
                </a:cubicBezTo>
                <a:cubicBezTo>
                  <a:pt x="1094" y="968"/>
                  <a:pt x="1088" y="962"/>
                  <a:pt x="1081" y="962"/>
                </a:cubicBezTo>
                <a:close/>
                <a:moveTo>
                  <a:pt x="1111" y="962"/>
                </a:moveTo>
                <a:cubicBezTo>
                  <a:pt x="1104" y="962"/>
                  <a:pt x="1098" y="968"/>
                  <a:pt x="1098" y="975"/>
                </a:cubicBezTo>
                <a:cubicBezTo>
                  <a:pt x="1098" y="982"/>
                  <a:pt x="1104" y="987"/>
                  <a:pt x="1111" y="987"/>
                </a:cubicBezTo>
                <a:cubicBezTo>
                  <a:pt x="1118" y="987"/>
                  <a:pt x="1124" y="982"/>
                  <a:pt x="1124" y="975"/>
                </a:cubicBezTo>
                <a:cubicBezTo>
                  <a:pt x="1124" y="968"/>
                  <a:pt x="1118" y="962"/>
                  <a:pt x="1111" y="962"/>
                </a:cubicBezTo>
                <a:close/>
                <a:moveTo>
                  <a:pt x="1141" y="962"/>
                </a:moveTo>
                <a:cubicBezTo>
                  <a:pt x="1134" y="962"/>
                  <a:pt x="1128" y="968"/>
                  <a:pt x="1128" y="975"/>
                </a:cubicBezTo>
                <a:cubicBezTo>
                  <a:pt x="1128" y="982"/>
                  <a:pt x="1134" y="987"/>
                  <a:pt x="1141" y="987"/>
                </a:cubicBezTo>
                <a:cubicBezTo>
                  <a:pt x="1148" y="987"/>
                  <a:pt x="1153" y="982"/>
                  <a:pt x="1153" y="975"/>
                </a:cubicBezTo>
                <a:cubicBezTo>
                  <a:pt x="1153" y="968"/>
                  <a:pt x="1148" y="962"/>
                  <a:pt x="1141" y="962"/>
                </a:cubicBezTo>
                <a:close/>
                <a:moveTo>
                  <a:pt x="1170" y="962"/>
                </a:moveTo>
                <a:cubicBezTo>
                  <a:pt x="1163" y="962"/>
                  <a:pt x="1158" y="968"/>
                  <a:pt x="1158" y="975"/>
                </a:cubicBezTo>
                <a:cubicBezTo>
                  <a:pt x="1158" y="982"/>
                  <a:pt x="1163" y="987"/>
                  <a:pt x="1170" y="987"/>
                </a:cubicBezTo>
                <a:cubicBezTo>
                  <a:pt x="1177" y="987"/>
                  <a:pt x="1183" y="982"/>
                  <a:pt x="1183" y="975"/>
                </a:cubicBezTo>
                <a:cubicBezTo>
                  <a:pt x="1183" y="968"/>
                  <a:pt x="1177" y="962"/>
                  <a:pt x="1170" y="962"/>
                </a:cubicBezTo>
                <a:close/>
                <a:moveTo>
                  <a:pt x="1615" y="962"/>
                </a:moveTo>
                <a:cubicBezTo>
                  <a:pt x="1608" y="962"/>
                  <a:pt x="1603" y="968"/>
                  <a:pt x="1603" y="975"/>
                </a:cubicBezTo>
                <a:cubicBezTo>
                  <a:pt x="1603" y="982"/>
                  <a:pt x="1608" y="987"/>
                  <a:pt x="1615" y="987"/>
                </a:cubicBezTo>
                <a:cubicBezTo>
                  <a:pt x="1623" y="987"/>
                  <a:pt x="1628" y="982"/>
                  <a:pt x="1628" y="975"/>
                </a:cubicBezTo>
                <a:cubicBezTo>
                  <a:pt x="1628" y="968"/>
                  <a:pt x="1623" y="962"/>
                  <a:pt x="1615" y="962"/>
                </a:cubicBezTo>
                <a:close/>
                <a:moveTo>
                  <a:pt x="1645" y="962"/>
                </a:moveTo>
                <a:cubicBezTo>
                  <a:pt x="1638" y="962"/>
                  <a:pt x="1632" y="968"/>
                  <a:pt x="1632" y="975"/>
                </a:cubicBezTo>
                <a:cubicBezTo>
                  <a:pt x="1632" y="982"/>
                  <a:pt x="1638" y="987"/>
                  <a:pt x="1645" y="987"/>
                </a:cubicBezTo>
                <a:cubicBezTo>
                  <a:pt x="1652" y="987"/>
                  <a:pt x="1658" y="982"/>
                  <a:pt x="1658" y="975"/>
                </a:cubicBezTo>
                <a:cubicBezTo>
                  <a:pt x="1658" y="968"/>
                  <a:pt x="1652" y="962"/>
                  <a:pt x="1645" y="962"/>
                </a:cubicBezTo>
                <a:close/>
                <a:moveTo>
                  <a:pt x="1675" y="962"/>
                </a:moveTo>
                <a:cubicBezTo>
                  <a:pt x="1668" y="962"/>
                  <a:pt x="1662" y="968"/>
                  <a:pt x="1662" y="975"/>
                </a:cubicBezTo>
                <a:cubicBezTo>
                  <a:pt x="1662" y="982"/>
                  <a:pt x="1668" y="987"/>
                  <a:pt x="1675" y="987"/>
                </a:cubicBezTo>
                <a:cubicBezTo>
                  <a:pt x="1682" y="987"/>
                  <a:pt x="1688" y="982"/>
                  <a:pt x="1688" y="975"/>
                </a:cubicBezTo>
                <a:cubicBezTo>
                  <a:pt x="1688" y="968"/>
                  <a:pt x="1682" y="962"/>
                  <a:pt x="1675" y="962"/>
                </a:cubicBezTo>
                <a:close/>
                <a:moveTo>
                  <a:pt x="1704" y="962"/>
                </a:moveTo>
                <a:cubicBezTo>
                  <a:pt x="1697" y="962"/>
                  <a:pt x="1692" y="968"/>
                  <a:pt x="1692" y="975"/>
                </a:cubicBezTo>
                <a:cubicBezTo>
                  <a:pt x="1692" y="982"/>
                  <a:pt x="1697" y="987"/>
                  <a:pt x="1704" y="987"/>
                </a:cubicBezTo>
                <a:cubicBezTo>
                  <a:pt x="1712" y="987"/>
                  <a:pt x="1717" y="982"/>
                  <a:pt x="1717" y="975"/>
                </a:cubicBezTo>
                <a:cubicBezTo>
                  <a:pt x="1717" y="968"/>
                  <a:pt x="1712" y="962"/>
                  <a:pt x="1704" y="962"/>
                </a:cubicBezTo>
                <a:close/>
                <a:moveTo>
                  <a:pt x="1734" y="962"/>
                </a:moveTo>
                <a:cubicBezTo>
                  <a:pt x="1727" y="962"/>
                  <a:pt x="1721" y="968"/>
                  <a:pt x="1721" y="975"/>
                </a:cubicBezTo>
                <a:cubicBezTo>
                  <a:pt x="1721" y="982"/>
                  <a:pt x="1727" y="987"/>
                  <a:pt x="1734" y="987"/>
                </a:cubicBezTo>
                <a:cubicBezTo>
                  <a:pt x="1741" y="987"/>
                  <a:pt x="1747" y="982"/>
                  <a:pt x="1747" y="975"/>
                </a:cubicBezTo>
                <a:cubicBezTo>
                  <a:pt x="1747" y="968"/>
                  <a:pt x="1741" y="962"/>
                  <a:pt x="1734" y="962"/>
                </a:cubicBezTo>
                <a:close/>
                <a:moveTo>
                  <a:pt x="1764" y="962"/>
                </a:moveTo>
                <a:cubicBezTo>
                  <a:pt x="1757" y="962"/>
                  <a:pt x="1751" y="968"/>
                  <a:pt x="1751" y="975"/>
                </a:cubicBezTo>
                <a:cubicBezTo>
                  <a:pt x="1751" y="982"/>
                  <a:pt x="1757" y="987"/>
                  <a:pt x="1764" y="987"/>
                </a:cubicBezTo>
                <a:cubicBezTo>
                  <a:pt x="1771" y="987"/>
                  <a:pt x="1777" y="982"/>
                  <a:pt x="1777" y="975"/>
                </a:cubicBezTo>
                <a:cubicBezTo>
                  <a:pt x="1777" y="968"/>
                  <a:pt x="1771" y="962"/>
                  <a:pt x="1764" y="962"/>
                </a:cubicBezTo>
                <a:close/>
                <a:moveTo>
                  <a:pt x="1793" y="962"/>
                </a:moveTo>
                <a:cubicBezTo>
                  <a:pt x="1786" y="962"/>
                  <a:pt x="1781" y="968"/>
                  <a:pt x="1781" y="975"/>
                </a:cubicBezTo>
                <a:cubicBezTo>
                  <a:pt x="1781" y="982"/>
                  <a:pt x="1786" y="987"/>
                  <a:pt x="1793" y="987"/>
                </a:cubicBezTo>
                <a:cubicBezTo>
                  <a:pt x="1801" y="987"/>
                  <a:pt x="1806" y="982"/>
                  <a:pt x="1806" y="975"/>
                </a:cubicBezTo>
                <a:cubicBezTo>
                  <a:pt x="1806" y="968"/>
                  <a:pt x="1801" y="962"/>
                  <a:pt x="1793" y="962"/>
                </a:cubicBezTo>
                <a:close/>
                <a:moveTo>
                  <a:pt x="1823" y="962"/>
                </a:moveTo>
                <a:cubicBezTo>
                  <a:pt x="1816" y="962"/>
                  <a:pt x="1810" y="968"/>
                  <a:pt x="1810" y="975"/>
                </a:cubicBezTo>
                <a:cubicBezTo>
                  <a:pt x="1810" y="982"/>
                  <a:pt x="1816" y="987"/>
                  <a:pt x="1823" y="987"/>
                </a:cubicBezTo>
                <a:cubicBezTo>
                  <a:pt x="1830" y="987"/>
                  <a:pt x="1836" y="982"/>
                  <a:pt x="1836" y="975"/>
                </a:cubicBezTo>
                <a:cubicBezTo>
                  <a:pt x="1836" y="968"/>
                  <a:pt x="1830" y="962"/>
                  <a:pt x="1823" y="962"/>
                </a:cubicBezTo>
                <a:close/>
                <a:moveTo>
                  <a:pt x="1853" y="962"/>
                </a:moveTo>
                <a:cubicBezTo>
                  <a:pt x="1846" y="962"/>
                  <a:pt x="1840" y="968"/>
                  <a:pt x="1840" y="975"/>
                </a:cubicBezTo>
                <a:cubicBezTo>
                  <a:pt x="1840" y="982"/>
                  <a:pt x="1846" y="987"/>
                  <a:pt x="1853" y="987"/>
                </a:cubicBezTo>
                <a:cubicBezTo>
                  <a:pt x="1860" y="987"/>
                  <a:pt x="1866" y="982"/>
                  <a:pt x="1866" y="975"/>
                </a:cubicBezTo>
                <a:cubicBezTo>
                  <a:pt x="1866" y="968"/>
                  <a:pt x="1860" y="962"/>
                  <a:pt x="1853" y="962"/>
                </a:cubicBezTo>
                <a:close/>
                <a:moveTo>
                  <a:pt x="2506" y="962"/>
                </a:moveTo>
                <a:cubicBezTo>
                  <a:pt x="2499" y="962"/>
                  <a:pt x="2493" y="968"/>
                  <a:pt x="2493" y="975"/>
                </a:cubicBezTo>
                <a:cubicBezTo>
                  <a:pt x="2493" y="982"/>
                  <a:pt x="2499" y="987"/>
                  <a:pt x="2506" y="987"/>
                </a:cubicBezTo>
                <a:cubicBezTo>
                  <a:pt x="2513" y="987"/>
                  <a:pt x="2518" y="982"/>
                  <a:pt x="2518" y="975"/>
                </a:cubicBezTo>
                <a:cubicBezTo>
                  <a:pt x="2518" y="968"/>
                  <a:pt x="2513" y="962"/>
                  <a:pt x="2506" y="962"/>
                </a:cubicBezTo>
                <a:close/>
                <a:moveTo>
                  <a:pt x="2535" y="962"/>
                </a:moveTo>
                <a:cubicBezTo>
                  <a:pt x="2528" y="962"/>
                  <a:pt x="2523" y="968"/>
                  <a:pt x="2523" y="975"/>
                </a:cubicBezTo>
                <a:cubicBezTo>
                  <a:pt x="2523" y="982"/>
                  <a:pt x="2528" y="987"/>
                  <a:pt x="2535" y="987"/>
                </a:cubicBezTo>
                <a:cubicBezTo>
                  <a:pt x="2542" y="987"/>
                  <a:pt x="2548" y="982"/>
                  <a:pt x="2548" y="975"/>
                </a:cubicBezTo>
                <a:cubicBezTo>
                  <a:pt x="2548" y="968"/>
                  <a:pt x="2542" y="962"/>
                  <a:pt x="2535" y="962"/>
                </a:cubicBezTo>
                <a:close/>
                <a:moveTo>
                  <a:pt x="2565" y="962"/>
                </a:moveTo>
                <a:cubicBezTo>
                  <a:pt x="2558" y="962"/>
                  <a:pt x="2552" y="968"/>
                  <a:pt x="2552" y="975"/>
                </a:cubicBezTo>
                <a:cubicBezTo>
                  <a:pt x="2552" y="982"/>
                  <a:pt x="2558" y="987"/>
                  <a:pt x="2565" y="987"/>
                </a:cubicBezTo>
                <a:cubicBezTo>
                  <a:pt x="2572" y="987"/>
                  <a:pt x="2578" y="982"/>
                  <a:pt x="2578" y="975"/>
                </a:cubicBezTo>
                <a:cubicBezTo>
                  <a:pt x="2578" y="968"/>
                  <a:pt x="2572" y="962"/>
                  <a:pt x="2565" y="962"/>
                </a:cubicBezTo>
                <a:close/>
                <a:moveTo>
                  <a:pt x="2773" y="962"/>
                </a:moveTo>
                <a:cubicBezTo>
                  <a:pt x="2766" y="962"/>
                  <a:pt x="2760" y="968"/>
                  <a:pt x="2760" y="975"/>
                </a:cubicBezTo>
                <a:cubicBezTo>
                  <a:pt x="2760" y="982"/>
                  <a:pt x="2766" y="987"/>
                  <a:pt x="2773" y="987"/>
                </a:cubicBezTo>
                <a:cubicBezTo>
                  <a:pt x="2780" y="987"/>
                  <a:pt x="2785" y="982"/>
                  <a:pt x="2785" y="975"/>
                </a:cubicBezTo>
                <a:cubicBezTo>
                  <a:pt x="2785" y="968"/>
                  <a:pt x="2780" y="962"/>
                  <a:pt x="2773" y="962"/>
                </a:cubicBezTo>
                <a:close/>
                <a:moveTo>
                  <a:pt x="2832" y="962"/>
                </a:moveTo>
                <a:cubicBezTo>
                  <a:pt x="2825" y="962"/>
                  <a:pt x="2819" y="968"/>
                  <a:pt x="2819" y="975"/>
                </a:cubicBezTo>
                <a:cubicBezTo>
                  <a:pt x="2819" y="982"/>
                  <a:pt x="2825" y="987"/>
                  <a:pt x="2832" y="987"/>
                </a:cubicBezTo>
                <a:cubicBezTo>
                  <a:pt x="2839" y="987"/>
                  <a:pt x="2845" y="982"/>
                  <a:pt x="2845" y="975"/>
                </a:cubicBezTo>
                <a:cubicBezTo>
                  <a:pt x="2845" y="968"/>
                  <a:pt x="2839" y="962"/>
                  <a:pt x="2832" y="962"/>
                </a:cubicBezTo>
                <a:close/>
                <a:moveTo>
                  <a:pt x="2862" y="962"/>
                </a:moveTo>
                <a:cubicBezTo>
                  <a:pt x="2855" y="962"/>
                  <a:pt x="2849" y="968"/>
                  <a:pt x="2849" y="975"/>
                </a:cubicBezTo>
                <a:cubicBezTo>
                  <a:pt x="2849" y="982"/>
                  <a:pt x="2855" y="987"/>
                  <a:pt x="2862" y="987"/>
                </a:cubicBezTo>
                <a:cubicBezTo>
                  <a:pt x="2869" y="987"/>
                  <a:pt x="2874" y="982"/>
                  <a:pt x="2874" y="975"/>
                </a:cubicBezTo>
                <a:cubicBezTo>
                  <a:pt x="2874" y="968"/>
                  <a:pt x="2869" y="962"/>
                  <a:pt x="2862" y="962"/>
                </a:cubicBezTo>
                <a:close/>
                <a:moveTo>
                  <a:pt x="2891" y="962"/>
                </a:moveTo>
                <a:cubicBezTo>
                  <a:pt x="2884" y="962"/>
                  <a:pt x="2879" y="968"/>
                  <a:pt x="2879" y="975"/>
                </a:cubicBezTo>
                <a:cubicBezTo>
                  <a:pt x="2879" y="982"/>
                  <a:pt x="2884" y="987"/>
                  <a:pt x="2891" y="987"/>
                </a:cubicBezTo>
                <a:cubicBezTo>
                  <a:pt x="2898" y="987"/>
                  <a:pt x="2904" y="982"/>
                  <a:pt x="2904" y="975"/>
                </a:cubicBezTo>
                <a:cubicBezTo>
                  <a:pt x="2904" y="968"/>
                  <a:pt x="2898" y="962"/>
                  <a:pt x="2891" y="962"/>
                </a:cubicBezTo>
                <a:close/>
                <a:moveTo>
                  <a:pt x="2980" y="962"/>
                </a:moveTo>
                <a:cubicBezTo>
                  <a:pt x="2973" y="962"/>
                  <a:pt x="2968" y="968"/>
                  <a:pt x="2968" y="975"/>
                </a:cubicBezTo>
                <a:cubicBezTo>
                  <a:pt x="2968" y="982"/>
                  <a:pt x="2973" y="987"/>
                  <a:pt x="2980" y="987"/>
                </a:cubicBezTo>
                <a:cubicBezTo>
                  <a:pt x="2987" y="987"/>
                  <a:pt x="2993" y="982"/>
                  <a:pt x="2993" y="975"/>
                </a:cubicBezTo>
                <a:cubicBezTo>
                  <a:pt x="2993" y="968"/>
                  <a:pt x="2987" y="962"/>
                  <a:pt x="2980" y="962"/>
                </a:cubicBezTo>
                <a:close/>
                <a:moveTo>
                  <a:pt x="3010" y="962"/>
                </a:moveTo>
                <a:cubicBezTo>
                  <a:pt x="3003" y="962"/>
                  <a:pt x="2997" y="968"/>
                  <a:pt x="2997" y="975"/>
                </a:cubicBezTo>
                <a:cubicBezTo>
                  <a:pt x="2997" y="982"/>
                  <a:pt x="3003" y="987"/>
                  <a:pt x="3010" y="987"/>
                </a:cubicBezTo>
                <a:cubicBezTo>
                  <a:pt x="3017" y="987"/>
                  <a:pt x="3023" y="982"/>
                  <a:pt x="3023" y="975"/>
                </a:cubicBezTo>
                <a:cubicBezTo>
                  <a:pt x="3023" y="968"/>
                  <a:pt x="3017" y="962"/>
                  <a:pt x="3010" y="962"/>
                </a:cubicBezTo>
                <a:close/>
                <a:moveTo>
                  <a:pt x="755" y="992"/>
                </a:moveTo>
                <a:cubicBezTo>
                  <a:pt x="748" y="992"/>
                  <a:pt x="742" y="998"/>
                  <a:pt x="742" y="1005"/>
                </a:cubicBezTo>
                <a:cubicBezTo>
                  <a:pt x="742" y="1012"/>
                  <a:pt x="748" y="1017"/>
                  <a:pt x="755" y="1017"/>
                </a:cubicBezTo>
                <a:cubicBezTo>
                  <a:pt x="762" y="1017"/>
                  <a:pt x="768" y="1012"/>
                  <a:pt x="768" y="1005"/>
                </a:cubicBezTo>
                <a:cubicBezTo>
                  <a:pt x="768" y="998"/>
                  <a:pt x="762" y="992"/>
                  <a:pt x="755" y="992"/>
                </a:cubicBezTo>
                <a:close/>
                <a:moveTo>
                  <a:pt x="785" y="992"/>
                </a:moveTo>
                <a:cubicBezTo>
                  <a:pt x="778" y="992"/>
                  <a:pt x="772" y="998"/>
                  <a:pt x="772" y="1005"/>
                </a:cubicBezTo>
                <a:cubicBezTo>
                  <a:pt x="772" y="1012"/>
                  <a:pt x="778" y="1017"/>
                  <a:pt x="785" y="1017"/>
                </a:cubicBezTo>
                <a:cubicBezTo>
                  <a:pt x="792" y="1017"/>
                  <a:pt x="797" y="1012"/>
                  <a:pt x="797" y="1005"/>
                </a:cubicBezTo>
                <a:cubicBezTo>
                  <a:pt x="797" y="998"/>
                  <a:pt x="792" y="992"/>
                  <a:pt x="785" y="992"/>
                </a:cubicBezTo>
                <a:close/>
                <a:moveTo>
                  <a:pt x="814" y="992"/>
                </a:moveTo>
                <a:cubicBezTo>
                  <a:pt x="807" y="992"/>
                  <a:pt x="801" y="998"/>
                  <a:pt x="801" y="1005"/>
                </a:cubicBezTo>
                <a:cubicBezTo>
                  <a:pt x="801" y="1012"/>
                  <a:pt x="807" y="1017"/>
                  <a:pt x="814" y="1017"/>
                </a:cubicBezTo>
                <a:cubicBezTo>
                  <a:pt x="821" y="1017"/>
                  <a:pt x="827" y="1012"/>
                  <a:pt x="827" y="1005"/>
                </a:cubicBezTo>
                <a:cubicBezTo>
                  <a:pt x="827" y="998"/>
                  <a:pt x="821" y="992"/>
                  <a:pt x="814" y="992"/>
                </a:cubicBezTo>
                <a:close/>
                <a:moveTo>
                  <a:pt x="844" y="992"/>
                </a:moveTo>
                <a:cubicBezTo>
                  <a:pt x="837" y="992"/>
                  <a:pt x="831" y="998"/>
                  <a:pt x="831" y="1005"/>
                </a:cubicBezTo>
                <a:cubicBezTo>
                  <a:pt x="831" y="1012"/>
                  <a:pt x="837" y="1017"/>
                  <a:pt x="844" y="1017"/>
                </a:cubicBezTo>
                <a:cubicBezTo>
                  <a:pt x="851" y="1017"/>
                  <a:pt x="857" y="1012"/>
                  <a:pt x="857" y="1005"/>
                </a:cubicBezTo>
                <a:cubicBezTo>
                  <a:pt x="857" y="998"/>
                  <a:pt x="851" y="992"/>
                  <a:pt x="844" y="992"/>
                </a:cubicBezTo>
                <a:close/>
                <a:moveTo>
                  <a:pt x="874" y="992"/>
                </a:moveTo>
                <a:cubicBezTo>
                  <a:pt x="867" y="992"/>
                  <a:pt x="861" y="998"/>
                  <a:pt x="861" y="1005"/>
                </a:cubicBezTo>
                <a:cubicBezTo>
                  <a:pt x="861" y="1012"/>
                  <a:pt x="867" y="1017"/>
                  <a:pt x="874" y="1017"/>
                </a:cubicBezTo>
                <a:cubicBezTo>
                  <a:pt x="881" y="1017"/>
                  <a:pt x="886" y="1012"/>
                  <a:pt x="886" y="1005"/>
                </a:cubicBezTo>
                <a:cubicBezTo>
                  <a:pt x="886" y="998"/>
                  <a:pt x="881" y="992"/>
                  <a:pt x="874" y="992"/>
                </a:cubicBezTo>
                <a:close/>
                <a:moveTo>
                  <a:pt x="903" y="992"/>
                </a:moveTo>
                <a:cubicBezTo>
                  <a:pt x="896" y="992"/>
                  <a:pt x="891" y="998"/>
                  <a:pt x="891" y="1005"/>
                </a:cubicBezTo>
                <a:cubicBezTo>
                  <a:pt x="891" y="1012"/>
                  <a:pt x="896" y="1017"/>
                  <a:pt x="903" y="1017"/>
                </a:cubicBezTo>
                <a:cubicBezTo>
                  <a:pt x="910" y="1017"/>
                  <a:pt x="916" y="1012"/>
                  <a:pt x="916" y="1005"/>
                </a:cubicBezTo>
                <a:cubicBezTo>
                  <a:pt x="916" y="998"/>
                  <a:pt x="910" y="992"/>
                  <a:pt x="903" y="992"/>
                </a:cubicBezTo>
                <a:close/>
                <a:moveTo>
                  <a:pt x="933" y="992"/>
                </a:moveTo>
                <a:cubicBezTo>
                  <a:pt x="926" y="992"/>
                  <a:pt x="920" y="998"/>
                  <a:pt x="920" y="1005"/>
                </a:cubicBezTo>
                <a:cubicBezTo>
                  <a:pt x="920" y="1012"/>
                  <a:pt x="926" y="1017"/>
                  <a:pt x="933" y="1017"/>
                </a:cubicBezTo>
                <a:cubicBezTo>
                  <a:pt x="940" y="1017"/>
                  <a:pt x="946" y="1012"/>
                  <a:pt x="946" y="1005"/>
                </a:cubicBezTo>
                <a:cubicBezTo>
                  <a:pt x="946" y="998"/>
                  <a:pt x="940" y="992"/>
                  <a:pt x="933" y="992"/>
                </a:cubicBezTo>
                <a:close/>
                <a:moveTo>
                  <a:pt x="963" y="992"/>
                </a:moveTo>
                <a:cubicBezTo>
                  <a:pt x="956" y="992"/>
                  <a:pt x="950" y="998"/>
                  <a:pt x="950" y="1005"/>
                </a:cubicBezTo>
                <a:cubicBezTo>
                  <a:pt x="950" y="1012"/>
                  <a:pt x="956" y="1017"/>
                  <a:pt x="963" y="1017"/>
                </a:cubicBezTo>
                <a:cubicBezTo>
                  <a:pt x="970" y="1017"/>
                  <a:pt x="975" y="1012"/>
                  <a:pt x="975" y="1005"/>
                </a:cubicBezTo>
                <a:cubicBezTo>
                  <a:pt x="975" y="998"/>
                  <a:pt x="970" y="992"/>
                  <a:pt x="963" y="992"/>
                </a:cubicBezTo>
                <a:close/>
                <a:moveTo>
                  <a:pt x="992" y="992"/>
                </a:moveTo>
                <a:cubicBezTo>
                  <a:pt x="985" y="992"/>
                  <a:pt x="980" y="998"/>
                  <a:pt x="980" y="1005"/>
                </a:cubicBezTo>
                <a:cubicBezTo>
                  <a:pt x="980" y="1012"/>
                  <a:pt x="985" y="1017"/>
                  <a:pt x="992" y="1017"/>
                </a:cubicBezTo>
                <a:cubicBezTo>
                  <a:pt x="999" y="1017"/>
                  <a:pt x="1005" y="1012"/>
                  <a:pt x="1005" y="1005"/>
                </a:cubicBezTo>
                <a:cubicBezTo>
                  <a:pt x="1005" y="998"/>
                  <a:pt x="999" y="992"/>
                  <a:pt x="992" y="992"/>
                </a:cubicBezTo>
                <a:close/>
                <a:moveTo>
                  <a:pt x="1022" y="992"/>
                </a:moveTo>
                <a:cubicBezTo>
                  <a:pt x="1015" y="992"/>
                  <a:pt x="1009" y="998"/>
                  <a:pt x="1009" y="1005"/>
                </a:cubicBezTo>
                <a:cubicBezTo>
                  <a:pt x="1009" y="1012"/>
                  <a:pt x="1015" y="1017"/>
                  <a:pt x="1022" y="1017"/>
                </a:cubicBezTo>
                <a:cubicBezTo>
                  <a:pt x="1029" y="1017"/>
                  <a:pt x="1035" y="1012"/>
                  <a:pt x="1035" y="1005"/>
                </a:cubicBezTo>
                <a:cubicBezTo>
                  <a:pt x="1035" y="998"/>
                  <a:pt x="1029" y="992"/>
                  <a:pt x="1022" y="992"/>
                </a:cubicBezTo>
                <a:close/>
                <a:moveTo>
                  <a:pt x="1052" y="992"/>
                </a:moveTo>
                <a:cubicBezTo>
                  <a:pt x="1045" y="992"/>
                  <a:pt x="1039" y="998"/>
                  <a:pt x="1039" y="1005"/>
                </a:cubicBezTo>
                <a:cubicBezTo>
                  <a:pt x="1039" y="1012"/>
                  <a:pt x="1045" y="1017"/>
                  <a:pt x="1052" y="1017"/>
                </a:cubicBezTo>
                <a:cubicBezTo>
                  <a:pt x="1059" y="1017"/>
                  <a:pt x="1064" y="1012"/>
                  <a:pt x="1064" y="1005"/>
                </a:cubicBezTo>
                <a:cubicBezTo>
                  <a:pt x="1064" y="998"/>
                  <a:pt x="1059" y="992"/>
                  <a:pt x="1052" y="992"/>
                </a:cubicBezTo>
                <a:close/>
                <a:moveTo>
                  <a:pt x="1081" y="992"/>
                </a:moveTo>
                <a:cubicBezTo>
                  <a:pt x="1074" y="992"/>
                  <a:pt x="1069" y="998"/>
                  <a:pt x="1069" y="1005"/>
                </a:cubicBezTo>
                <a:cubicBezTo>
                  <a:pt x="1069" y="1012"/>
                  <a:pt x="1074" y="1017"/>
                  <a:pt x="1081" y="1017"/>
                </a:cubicBezTo>
                <a:cubicBezTo>
                  <a:pt x="1088" y="1017"/>
                  <a:pt x="1094" y="1012"/>
                  <a:pt x="1094" y="1005"/>
                </a:cubicBezTo>
                <a:cubicBezTo>
                  <a:pt x="1094" y="998"/>
                  <a:pt x="1088" y="992"/>
                  <a:pt x="1081" y="992"/>
                </a:cubicBezTo>
                <a:close/>
                <a:moveTo>
                  <a:pt x="1111" y="992"/>
                </a:moveTo>
                <a:cubicBezTo>
                  <a:pt x="1104" y="992"/>
                  <a:pt x="1098" y="998"/>
                  <a:pt x="1098" y="1005"/>
                </a:cubicBezTo>
                <a:cubicBezTo>
                  <a:pt x="1098" y="1012"/>
                  <a:pt x="1104" y="1017"/>
                  <a:pt x="1111" y="1017"/>
                </a:cubicBezTo>
                <a:cubicBezTo>
                  <a:pt x="1118" y="1017"/>
                  <a:pt x="1124" y="1012"/>
                  <a:pt x="1124" y="1005"/>
                </a:cubicBezTo>
                <a:cubicBezTo>
                  <a:pt x="1124" y="998"/>
                  <a:pt x="1118" y="992"/>
                  <a:pt x="1111" y="992"/>
                </a:cubicBezTo>
                <a:close/>
                <a:moveTo>
                  <a:pt x="1141" y="992"/>
                </a:moveTo>
                <a:cubicBezTo>
                  <a:pt x="1134" y="992"/>
                  <a:pt x="1128" y="998"/>
                  <a:pt x="1128" y="1005"/>
                </a:cubicBezTo>
                <a:cubicBezTo>
                  <a:pt x="1128" y="1012"/>
                  <a:pt x="1134" y="1017"/>
                  <a:pt x="1141" y="1017"/>
                </a:cubicBezTo>
                <a:cubicBezTo>
                  <a:pt x="1148" y="1017"/>
                  <a:pt x="1153" y="1012"/>
                  <a:pt x="1153" y="1005"/>
                </a:cubicBezTo>
                <a:cubicBezTo>
                  <a:pt x="1153" y="998"/>
                  <a:pt x="1148" y="992"/>
                  <a:pt x="1141" y="992"/>
                </a:cubicBezTo>
                <a:close/>
                <a:moveTo>
                  <a:pt x="1645" y="992"/>
                </a:moveTo>
                <a:cubicBezTo>
                  <a:pt x="1638" y="992"/>
                  <a:pt x="1632" y="998"/>
                  <a:pt x="1632" y="1005"/>
                </a:cubicBezTo>
                <a:cubicBezTo>
                  <a:pt x="1632" y="1012"/>
                  <a:pt x="1638" y="1017"/>
                  <a:pt x="1645" y="1017"/>
                </a:cubicBezTo>
                <a:cubicBezTo>
                  <a:pt x="1652" y="1017"/>
                  <a:pt x="1658" y="1012"/>
                  <a:pt x="1658" y="1005"/>
                </a:cubicBezTo>
                <a:cubicBezTo>
                  <a:pt x="1658" y="998"/>
                  <a:pt x="1652" y="992"/>
                  <a:pt x="1645" y="992"/>
                </a:cubicBezTo>
                <a:close/>
                <a:moveTo>
                  <a:pt x="1675" y="992"/>
                </a:moveTo>
                <a:cubicBezTo>
                  <a:pt x="1668" y="992"/>
                  <a:pt x="1662" y="998"/>
                  <a:pt x="1662" y="1005"/>
                </a:cubicBezTo>
                <a:cubicBezTo>
                  <a:pt x="1662" y="1012"/>
                  <a:pt x="1668" y="1017"/>
                  <a:pt x="1675" y="1017"/>
                </a:cubicBezTo>
                <a:cubicBezTo>
                  <a:pt x="1682" y="1017"/>
                  <a:pt x="1688" y="1012"/>
                  <a:pt x="1688" y="1005"/>
                </a:cubicBezTo>
                <a:cubicBezTo>
                  <a:pt x="1688" y="998"/>
                  <a:pt x="1682" y="992"/>
                  <a:pt x="1675" y="992"/>
                </a:cubicBezTo>
                <a:close/>
                <a:moveTo>
                  <a:pt x="1704" y="992"/>
                </a:moveTo>
                <a:cubicBezTo>
                  <a:pt x="1697" y="992"/>
                  <a:pt x="1692" y="998"/>
                  <a:pt x="1692" y="1005"/>
                </a:cubicBezTo>
                <a:cubicBezTo>
                  <a:pt x="1692" y="1012"/>
                  <a:pt x="1697" y="1017"/>
                  <a:pt x="1704" y="1017"/>
                </a:cubicBezTo>
                <a:cubicBezTo>
                  <a:pt x="1712" y="1017"/>
                  <a:pt x="1717" y="1012"/>
                  <a:pt x="1717" y="1005"/>
                </a:cubicBezTo>
                <a:cubicBezTo>
                  <a:pt x="1717" y="998"/>
                  <a:pt x="1712" y="992"/>
                  <a:pt x="1704" y="992"/>
                </a:cubicBezTo>
                <a:close/>
                <a:moveTo>
                  <a:pt x="1734" y="992"/>
                </a:moveTo>
                <a:cubicBezTo>
                  <a:pt x="1727" y="992"/>
                  <a:pt x="1721" y="998"/>
                  <a:pt x="1721" y="1005"/>
                </a:cubicBezTo>
                <a:cubicBezTo>
                  <a:pt x="1721" y="1012"/>
                  <a:pt x="1727" y="1017"/>
                  <a:pt x="1734" y="1017"/>
                </a:cubicBezTo>
                <a:cubicBezTo>
                  <a:pt x="1741" y="1017"/>
                  <a:pt x="1747" y="1012"/>
                  <a:pt x="1747" y="1005"/>
                </a:cubicBezTo>
                <a:cubicBezTo>
                  <a:pt x="1747" y="998"/>
                  <a:pt x="1741" y="992"/>
                  <a:pt x="1734" y="992"/>
                </a:cubicBezTo>
                <a:close/>
                <a:moveTo>
                  <a:pt x="1764" y="992"/>
                </a:moveTo>
                <a:cubicBezTo>
                  <a:pt x="1757" y="992"/>
                  <a:pt x="1751" y="998"/>
                  <a:pt x="1751" y="1005"/>
                </a:cubicBezTo>
                <a:cubicBezTo>
                  <a:pt x="1751" y="1012"/>
                  <a:pt x="1757" y="1017"/>
                  <a:pt x="1764" y="1017"/>
                </a:cubicBezTo>
                <a:cubicBezTo>
                  <a:pt x="1771" y="1017"/>
                  <a:pt x="1777" y="1012"/>
                  <a:pt x="1777" y="1005"/>
                </a:cubicBezTo>
                <a:cubicBezTo>
                  <a:pt x="1777" y="998"/>
                  <a:pt x="1771" y="992"/>
                  <a:pt x="1764" y="992"/>
                </a:cubicBezTo>
                <a:close/>
                <a:moveTo>
                  <a:pt x="1793" y="992"/>
                </a:moveTo>
                <a:cubicBezTo>
                  <a:pt x="1786" y="992"/>
                  <a:pt x="1781" y="998"/>
                  <a:pt x="1781" y="1005"/>
                </a:cubicBezTo>
                <a:cubicBezTo>
                  <a:pt x="1781" y="1012"/>
                  <a:pt x="1786" y="1017"/>
                  <a:pt x="1793" y="1017"/>
                </a:cubicBezTo>
                <a:cubicBezTo>
                  <a:pt x="1801" y="1017"/>
                  <a:pt x="1806" y="1012"/>
                  <a:pt x="1806" y="1005"/>
                </a:cubicBezTo>
                <a:cubicBezTo>
                  <a:pt x="1806" y="998"/>
                  <a:pt x="1801" y="992"/>
                  <a:pt x="1793" y="992"/>
                </a:cubicBezTo>
                <a:close/>
                <a:moveTo>
                  <a:pt x="1823" y="992"/>
                </a:moveTo>
                <a:cubicBezTo>
                  <a:pt x="1816" y="992"/>
                  <a:pt x="1810" y="998"/>
                  <a:pt x="1810" y="1005"/>
                </a:cubicBezTo>
                <a:cubicBezTo>
                  <a:pt x="1810" y="1012"/>
                  <a:pt x="1816" y="1017"/>
                  <a:pt x="1823" y="1017"/>
                </a:cubicBezTo>
                <a:cubicBezTo>
                  <a:pt x="1830" y="1017"/>
                  <a:pt x="1836" y="1012"/>
                  <a:pt x="1836" y="1005"/>
                </a:cubicBezTo>
                <a:cubicBezTo>
                  <a:pt x="1836" y="998"/>
                  <a:pt x="1830" y="992"/>
                  <a:pt x="1823" y="992"/>
                </a:cubicBezTo>
                <a:close/>
                <a:moveTo>
                  <a:pt x="1853" y="992"/>
                </a:moveTo>
                <a:cubicBezTo>
                  <a:pt x="1846" y="992"/>
                  <a:pt x="1840" y="998"/>
                  <a:pt x="1840" y="1005"/>
                </a:cubicBezTo>
                <a:cubicBezTo>
                  <a:pt x="1840" y="1012"/>
                  <a:pt x="1846" y="1017"/>
                  <a:pt x="1853" y="1017"/>
                </a:cubicBezTo>
                <a:cubicBezTo>
                  <a:pt x="1860" y="1017"/>
                  <a:pt x="1866" y="1012"/>
                  <a:pt x="1866" y="1005"/>
                </a:cubicBezTo>
                <a:cubicBezTo>
                  <a:pt x="1866" y="998"/>
                  <a:pt x="1860" y="992"/>
                  <a:pt x="1853" y="992"/>
                </a:cubicBezTo>
                <a:close/>
                <a:moveTo>
                  <a:pt x="1883" y="992"/>
                </a:moveTo>
                <a:cubicBezTo>
                  <a:pt x="1875" y="992"/>
                  <a:pt x="1870" y="998"/>
                  <a:pt x="1870" y="1005"/>
                </a:cubicBezTo>
                <a:cubicBezTo>
                  <a:pt x="1870" y="1012"/>
                  <a:pt x="1875" y="1017"/>
                  <a:pt x="1883" y="1017"/>
                </a:cubicBezTo>
                <a:cubicBezTo>
                  <a:pt x="1890" y="1017"/>
                  <a:pt x="1895" y="1012"/>
                  <a:pt x="1895" y="1005"/>
                </a:cubicBezTo>
                <a:cubicBezTo>
                  <a:pt x="1895" y="998"/>
                  <a:pt x="1890" y="992"/>
                  <a:pt x="1883" y="992"/>
                </a:cubicBezTo>
                <a:close/>
                <a:moveTo>
                  <a:pt x="2595" y="992"/>
                </a:moveTo>
                <a:cubicBezTo>
                  <a:pt x="2588" y="992"/>
                  <a:pt x="2582" y="998"/>
                  <a:pt x="2582" y="1005"/>
                </a:cubicBezTo>
                <a:cubicBezTo>
                  <a:pt x="2582" y="1012"/>
                  <a:pt x="2588" y="1017"/>
                  <a:pt x="2595" y="1017"/>
                </a:cubicBezTo>
                <a:cubicBezTo>
                  <a:pt x="2602" y="1017"/>
                  <a:pt x="2607" y="1012"/>
                  <a:pt x="2607" y="1005"/>
                </a:cubicBezTo>
                <a:cubicBezTo>
                  <a:pt x="2607" y="998"/>
                  <a:pt x="2602" y="992"/>
                  <a:pt x="2595" y="992"/>
                </a:cubicBezTo>
                <a:close/>
                <a:moveTo>
                  <a:pt x="2624" y="992"/>
                </a:moveTo>
                <a:cubicBezTo>
                  <a:pt x="2617" y="992"/>
                  <a:pt x="2612" y="998"/>
                  <a:pt x="2612" y="1005"/>
                </a:cubicBezTo>
                <a:cubicBezTo>
                  <a:pt x="2612" y="1012"/>
                  <a:pt x="2617" y="1017"/>
                  <a:pt x="2624" y="1017"/>
                </a:cubicBezTo>
                <a:cubicBezTo>
                  <a:pt x="2631" y="1017"/>
                  <a:pt x="2637" y="1012"/>
                  <a:pt x="2637" y="1005"/>
                </a:cubicBezTo>
                <a:cubicBezTo>
                  <a:pt x="2637" y="998"/>
                  <a:pt x="2631" y="992"/>
                  <a:pt x="2624" y="992"/>
                </a:cubicBezTo>
                <a:close/>
                <a:moveTo>
                  <a:pt x="2654" y="992"/>
                </a:moveTo>
                <a:cubicBezTo>
                  <a:pt x="2647" y="992"/>
                  <a:pt x="2641" y="998"/>
                  <a:pt x="2641" y="1005"/>
                </a:cubicBezTo>
                <a:cubicBezTo>
                  <a:pt x="2641" y="1012"/>
                  <a:pt x="2647" y="1017"/>
                  <a:pt x="2654" y="1017"/>
                </a:cubicBezTo>
                <a:cubicBezTo>
                  <a:pt x="2661" y="1017"/>
                  <a:pt x="2667" y="1012"/>
                  <a:pt x="2667" y="1005"/>
                </a:cubicBezTo>
                <a:cubicBezTo>
                  <a:pt x="2667" y="998"/>
                  <a:pt x="2661" y="992"/>
                  <a:pt x="2654" y="992"/>
                </a:cubicBezTo>
                <a:close/>
                <a:moveTo>
                  <a:pt x="2684" y="992"/>
                </a:moveTo>
                <a:cubicBezTo>
                  <a:pt x="2677" y="992"/>
                  <a:pt x="2671" y="998"/>
                  <a:pt x="2671" y="1005"/>
                </a:cubicBezTo>
                <a:cubicBezTo>
                  <a:pt x="2671" y="1012"/>
                  <a:pt x="2677" y="1017"/>
                  <a:pt x="2684" y="1017"/>
                </a:cubicBezTo>
                <a:cubicBezTo>
                  <a:pt x="2691" y="1017"/>
                  <a:pt x="2696" y="1012"/>
                  <a:pt x="2696" y="1005"/>
                </a:cubicBezTo>
                <a:cubicBezTo>
                  <a:pt x="2696" y="998"/>
                  <a:pt x="2691" y="992"/>
                  <a:pt x="2684" y="992"/>
                </a:cubicBezTo>
                <a:close/>
                <a:moveTo>
                  <a:pt x="2891" y="992"/>
                </a:moveTo>
                <a:cubicBezTo>
                  <a:pt x="2884" y="992"/>
                  <a:pt x="2879" y="998"/>
                  <a:pt x="2879" y="1005"/>
                </a:cubicBezTo>
                <a:cubicBezTo>
                  <a:pt x="2879" y="1012"/>
                  <a:pt x="2884" y="1017"/>
                  <a:pt x="2891" y="1017"/>
                </a:cubicBezTo>
                <a:cubicBezTo>
                  <a:pt x="2898" y="1017"/>
                  <a:pt x="2904" y="1012"/>
                  <a:pt x="2904" y="1005"/>
                </a:cubicBezTo>
                <a:cubicBezTo>
                  <a:pt x="2904" y="998"/>
                  <a:pt x="2898" y="992"/>
                  <a:pt x="2891" y="992"/>
                </a:cubicBezTo>
                <a:close/>
                <a:moveTo>
                  <a:pt x="2921" y="992"/>
                </a:moveTo>
                <a:cubicBezTo>
                  <a:pt x="2914" y="992"/>
                  <a:pt x="2908" y="998"/>
                  <a:pt x="2908" y="1005"/>
                </a:cubicBezTo>
                <a:cubicBezTo>
                  <a:pt x="2908" y="1012"/>
                  <a:pt x="2914" y="1017"/>
                  <a:pt x="2921" y="1017"/>
                </a:cubicBezTo>
                <a:cubicBezTo>
                  <a:pt x="2928" y="1017"/>
                  <a:pt x="2934" y="1012"/>
                  <a:pt x="2934" y="1005"/>
                </a:cubicBezTo>
                <a:cubicBezTo>
                  <a:pt x="2934" y="998"/>
                  <a:pt x="2928" y="992"/>
                  <a:pt x="2921" y="992"/>
                </a:cubicBezTo>
                <a:close/>
                <a:moveTo>
                  <a:pt x="3010" y="992"/>
                </a:moveTo>
                <a:cubicBezTo>
                  <a:pt x="3003" y="992"/>
                  <a:pt x="2997" y="998"/>
                  <a:pt x="2997" y="1005"/>
                </a:cubicBezTo>
                <a:cubicBezTo>
                  <a:pt x="2997" y="1012"/>
                  <a:pt x="3003" y="1017"/>
                  <a:pt x="3010" y="1017"/>
                </a:cubicBezTo>
                <a:cubicBezTo>
                  <a:pt x="3017" y="1017"/>
                  <a:pt x="3023" y="1012"/>
                  <a:pt x="3023" y="1005"/>
                </a:cubicBezTo>
                <a:cubicBezTo>
                  <a:pt x="3023" y="998"/>
                  <a:pt x="3017" y="992"/>
                  <a:pt x="3010" y="992"/>
                </a:cubicBezTo>
                <a:close/>
                <a:moveTo>
                  <a:pt x="3040" y="992"/>
                </a:moveTo>
                <a:cubicBezTo>
                  <a:pt x="3033" y="992"/>
                  <a:pt x="3027" y="998"/>
                  <a:pt x="3027" y="1005"/>
                </a:cubicBezTo>
                <a:cubicBezTo>
                  <a:pt x="3027" y="1012"/>
                  <a:pt x="3033" y="1017"/>
                  <a:pt x="3040" y="1017"/>
                </a:cubicBezTo>
                <a:cubicBezTo>
                  <a:pt x="3047" y="1017"/>
                  <a:pt x="3052" y="1012"/>
                  <a:pt x="3052" y="1005"/>
                </a:cubicBezTo>
                <a:cubicBezTo>
                  <a:pt x="3052" y="998"/>
                  <a:pt x="3047" y="992"/>
                  <a:pt x="3040" y="992"/>
                </a:cubicBezTo>
                <a:close/>
                <a:moveTo>
                  <a:pt x="755" y="1022"/>
                </a:moveTo>
                <a:cubicBezTo>
                  <a:pt x="748" y="1022"/>
                  <a:pt x="742" y="1028"/>
                  <a:pt x="742" y="1035"/>
                </a:cubicBezTo>
                <a:cubicBezTo>
                  <a:pt x="742" y="1042"/>
                  <a:pt x="748" y="1047"/>
                  <a:pt x="755" y="1047"/>
                </a:cubicBezTo>
                <a:cubicBezTo>
                  <a:pt x="762" y="1047"/>
                  <a:pt x="768" y="1042"/>
                  <a:pt x="768" y="1035"/>
                </a:cubicBezTo>
                <a:cubicBezTo>
                  <a:pt x="768" y="1028"/>
                  <a:pt x="762" y="1022"/>
                  <a:pt x="755" y="1022"/>
                </a:cubicBezTo>
                <a:close/>
                <a:moveTo>
                  <a:pt x="785" y="1022"/>
                </a:moveTo>
                <a:cubicBezTo>
                  <a:pt x="778" y="1022"/>
                  <a:pt x="772" y="1028"/>
                  <a:pt x="772" y="1035"/>
                </a:cubicBezTo>
                <a:cubicBezTo>
                  <a:pt x="772" y="1042"/>
                  <a:pt x="778" y="1047"/>
                  <a:pt x="785" y="1047"/>
                </a:cubicBezTo>
                <a:cubicBezTo>
                  <a:pt x="792" y="1047"/>
                  <a:pt x="797" y="1042"/>
                  <a:pt x="797" y="1035"/>
                </a:cubicBezTo>
                <a:cubicBezTo>
                  <a:pt x="797" y="1028"/>
                  <a:pt x="792" y="1022"/>
                  <a:pt x="785" y="1022"/>
                </a:cubicBezTo>
                <a:close/>
                <a:moveTo>
                  <a:pt x="814" y="1022"/>
                </a:moveTo>
                <a:cubicBezTo>
                  <a:pt x="807" y="1022"/>
                  <a:pt x="801" y="1028"/>
                  <a:pt x="801" y="1035"/>
                </a:cubicBezTo>
                <a:cubicBezTo>
                  <a:pt x="801" y="1042"/>
                  <a:pt x="807" y="1047"/>
                  <a:pt x="814" y="1047"/>
                </a:cubicBezTo>
                <a:cubicBezTo>
                  <a:pt x="821" y="1047"/>
                  <a:pt x="827" y="1042"/>
                  <a:pt x="827" y="1035"/>
                </a:cubicBezTo>
                <a:cubicBezTo>
                  <a:pt x="827" y="1028"/>
                  <a:pt x="821" y="1022"/>
                  <a:pt x="814" y="1022"/>
                </a:cubicBezTo>
                <a:close/>
                <a:moveTo>
                  <a:pt x="844" y="1022"/>
                </a:moveTo>
                <a:cubicBezTo>
                  <a:pt x="837" y="1022"/>
                  <a:pt x="831" y="1028"/>
                  <a:pt x="831" y="1035"/>
                </a:cubicBezTo>
                <a:cubicBezTo>
                  <a:pt x="831" y="1042"/>
                  <a:pt x="837" y="1047"/>
                  <a:pt x="844" y="1047"/>
                </a:cubicBezTo>
                <a:cubicBezTo>
                  <a:pt x="851" y="1047"/>
                  <a:pt x="857" y="1042"/>
                  <a:pt x="857" y="1035"/>
                </a:cubicBezTo>
                <a:cubicBezTo>
                  <a:pt x="857" y="1028"/>
                  <a:pt x="851" y="1022"/>
                  <a:pt x="844" y="1022"/>
                </a:cubicBezTo>
                <a:close/>
                <a:moveTo>
                  <a:pt x="874" y="1022"/>
                </a:moveTo>
                <a:cubicBezTo>
                  <a:pt x="867" y="1022"/>
                  <a:pt x="861" y="1028"/>
                  <a:pt x="861" y="1035"/>
                </a:cubicBezTo>
                <a:cubicBezTo>
                  <a:pt x="861" y="1042"/>
                  <a:pt x="867" y="1047"/>
                  <a:pt x="874" y="1047"/>
                </a:cubicBezTo>
                <a:cubicBezTo>
                  <a:pt x="881" y="1047"/>
                  <a:pt x="886" y="1042"/>
                  <a:pt x="886" y="1035"/>
                </a:cubicBezTo>
                <a:cubicBezTo>
                  <a:pt x="886" y="1028"/>
                  <a:pt x="881" y="1022"/>
                  <a:pt x="874" y="1022"/>
                </a:cubicBezTo>
                <a:close/>
                <a:moveTo>
                  <a:pt x="903" y="1022"/>
                </a:moveTo>
                <a:cubicBezTo>
                  <a:pt x="896" y="1022"/>
                  <a:pt x="891" y="1028"/>
                  <a:pt x="891" y="1035"/>
                </a:cubicBezTo>
                <a:cubicBezTo>
                  <a:pt x="891" y="1042"/>
                  <a:pt x="896" y="1047"/>
                  <a:pt x="903" y="1047"/>
                </a:cubicBezTo>
                <a:cubicBezTo>
                  <a:pt x="910" y="1047"/>
                  <a:pt x="916" y="1042"/>
                  <a:pt x="916" y="1035"/>
                </a:cubicBezTo>
                <a:cubicBezTo>
                  <a:pt x="916" y="1028"/>
                  <a:pt x="910" y="1022"/>
                  <a:pt x="903" y="1022"/>
                </a:cubicBezTo>
                <a:close/>
                <a:moveTo>
                  <a:pt x="933" y="1022"/>
                </a:moveTo>
                <a:cubicBezTo>
                  <a:pt x="926" y="1022"/>
                  <a:pt x="920" y="1028"/>
                  <a:pt x="920" y="1035"/>
                </a:cubicBezTo>
                <a:cubicBezTo>
                  <a:pt x="920" y="1042"/>
                  <a:pt x="926" y="1047"/>
                  <a:pt x="933" y="1047"/>
                </a:cubicBezTo>
                <a:cubicBezTo>
                  <a:pt x="940" y="1047"/>
                  <a:pt x="946" y="1042"/>
                  <a:pt x="946" y="1035"/>
                </a:cubicBezTo>
                <a:cubicBezTo>
                  <a:pt x="946" y="1028"/>
                  <a:pt x="940" y="1022"/>
                  <a:pt x="933" y="1022"/>
                </a:cubicBezTo>
                <a:close/>
                <a:moveTo>
                  <a:pt x="963" y="1022"/>
                </a:moveTo>
                <a:cubicBezTo>
                  <a:pt x="956" y="1022"/>
                  <a:pt x="950" y="1028"/>
                  <a:pt x="950" y="1035"/>
                </a:cubicBezTo>
                <a:cubicBezTo>
                  <a:pt x="950" y="1042"/>
                  <a:pt x="956" y="1047"/>
                  <a:pt x="963" y="1047"/>
                </a:cubicBezTo>
                <a:cubicBezTo>
                  <a:pt x="970" y="1047"/>
                  <a:pt x="975" y="1042"/>
                  <a:pt x="975" y="1035"/>
                </a:cubicBezTo>
                <a:cubicBezTo>
                  <a:pt x="975" y="1028"/>
                  <a:pt x="970" y="1022"/>
                  <a:pt x="963" y="1022"/>
                </a:cubicBezTo>
                <a:close/>
                <a:moveTo>
                  <a:pt x="992" y="1022"/>
                </a:moveTo>
                <a:cubicBezTo>
                  <a:pt x="985" y="1022"/>
                  <a:pt x="980" y="1028"/>
                  <a:pt x="980" y="1035"/>
                </a:cubicBezTo>
                <a:cubicBezTo>
                  <a:pt x="980" y="1042"/>
                  <a:pt x="985" y="1047"/>
                  <a:pt x="992" y="1047"/>
                </a:cubicBezTo>
                <a:cubicBezTo>
                  <a:pt x="999" y="1047"/>
                  <a:pt x="1005" y="1042"/>
                  <a:pt x="1005" y="1035"/>
                </a:cubicBezTo>
                <a:cubicBezTo>
                  <a:pt x="1005" y="1028"/>
                  <a:pt x="999" y="1022"/>
                  <a:pt x="992" y="1022"/>
                </a:cubicBezTo>
                <a:close/>
                <a:moveTo>
                  <a:pt x="1022" y="1022"/>
                </a:moveTo>
                <a:cubicBezTo>
                  <a:pt x="1015" y="1022"/>
                  <a:pt x="1009" y="1028"/>
                  <a:pt x="1009" y="1035"/>
                </a:cubicBezTo>
                <a:cubicBezTo>
                  <a:pt x="1009" y="1042"/>
                  <a:pt x="1015" y="1047"/>
                  <a:pt x="1022" y="1047"/>
                </a:cubicBezTo>
                <a:cubicBezTo>
                  <a:pt x="1029" y="1047"/>
                  <a:pt x="1035" y="1042"/>
                  <a:pt x="1035" y="1035"/>
                </a:cubicBezTo>
                <a:cubicBezTo>
                  <a:pt x="1035" y="1028"/>
                  <a:pt x="1029" y="1022"/>
                  <a:pt x="1022" y="1022"/>
                </a:cubicBezTo>
                <a:close/>
                <a:moveTo>
                  <a:pt x="1052" y="1022"/>
                </a:moveTo>
                <a:cubicBezTo>
                  <a:pt x="1045" y="1022"/>
                  <a:pt x="1039" y="1028"/>
                  <a:pt x="1039" y="1035"/>
                </a:cubicBezTo>
                <a:cubicBezTo>
                  <a:pt x="1039" y="1042"/>
                  <a:pt x="1045" y="1047"/>
                  <a:pt x="1052" y="1047"/>
                </a:cubicBezTo>
                <a:cubicBezTo>
                  <a:pt x="1059" y="1047"/>
                  <a:pt x="1064" y="1042"/>
                  <a:pt x="1064" y="1035"/>
                </a:cubicBezTo>
                <a:cubicBezTo>
                  <a:pt x="1064" y="1028"/>
                  <a:pt x="1059" y="1022"/>
                  <a:pt x="1052" y="1022"/>
                </a:cubicBezTo>
                <a:close/>
                <a:moveTo>
                  <a:pt x="1081" y="1022"/>
                </a:moveTo>
                <a:cubicBezTo>
                  <a:pt x="1074" y="1022"/>
                  <a:pt x="1069" y="1028"/>
                  <a:pt x="1069" y="1035"/>
                </a:cubicBezTo>
                <a:cubicBezTo>
                  <a:pt x="1069" y="1042"/>
                  <a:pt x="1074" y="1047"/>
                  <a:pt x="1081" y="1047"/>
                </a:cubicBezTo>
                <a:cubicBezTo>
                  <a:pt x="1088" y="1047"/>
                  <a:pt x="1094" y="1042"/>
                  <a:pt x="1094" y="1035"/>
                </a:cubicBezTo>
                <a:cubicBezTo>
                  <a:pt x="1094" y="1028"/>
                  <a:pt x="1088" y="1022"/>
                  <a:pt x="1081" y="1022"/>
                </a:cubicBezTo>
                <a:close/>
                <a:moveTo>
                  <a:pt x="1111" y="1022"/>
                </a:moveTo>
                <a:cubicBezTo>
                  <a:pt x="1104" y="1022"/>
                  <a:pt x="1098" y="1028"/>
                  <a:pt x="1098" y="1035"/>
                </a:cubicBezTo>
                <a:cubicBezTo>
                  <a:pt x="1098" y="1042"/>
                  <a:pt x="1104" y="1047"/>
                  <a:pt x="1111" y="1047"/>
                </a:cubicBezTo>
                <a:cubicBezTo>
                  <a:pt x="1118" y="1047"/>
                  <a:pt x="1124" y="1042"/>
                  <a:pt x="1124" y="1035"/>
                </a:cubicBezTo>
                <a:cubicBezTo>
                  <a:pt x="1124" y="1028"/>
                  <a:pt x="1118" y="1022"/>
                  <a:pt x="1111" y="1022"/>
                </a:cubicBezTo>
                <a:close/>
                <a:moveTo>
                  <a:pt x="1615" y="1022"/>
                </a:moveTo>
                <a:cubicBezTo>
                  <a:pt x="1608" y="1022"/>
                  <a:pt x="1603" y="1028"/>
                  <a:pt x="1603" y="1035"/>
                </a:cubicBezTo>
                <a:cubicBezTo>
                  <a:pt x="1603" y="1042"/>
                  <a:pt x="1608" y="1047"/>
                  <a:pt x="1615" y="1047"/>
                </a:cubicBezTo>
                <a:cubicBezTo>
                  <a:pt x="1623" y="1047"/>
                  <a:pt x="1628" y="1042"/>
                  <a:pt x="1628" y="1035"/>
                </a:cubicBezTo>
                <a:cubicBezTo>
                  <a:pt x="1628" y="1028"/>
                  <a:pt x="1623" y="1022"/>
                  <a:pt x="1615" y="1022"/>
                </a:cubicBezTo>
                <a:close/>
                <a:moveTo>
                  <a:pt x="1645" y="1022"/>
                </a:moveTo>
                <a:cubicBezTo>
                  <a:pt x="1638" y="1022"/>
                  <a:pt x="1632" y="1028"/>
                  <a:pt x="1632" y="1035"/>
                </a:cubicBezTo>
                <a:cubicBezTo>
                  <a:pt x="1632" y="1042"/>
                  <a:pt x="1638" y="1047"/>
                  <a:pt x="1645" y="1047"/>
                </a:cubicBezTo>
                <a:cubicBezTo>
                  <a:pt x="1652" y="1047"/>
                  <a:pt x="1658" y="1042"/>
                  <a:pt x="1658" y="1035"/>
                </a:cubicBezTo>
                <a:cubicBezTo>
                  <a:pt x="1658" y="1028"/>
                  <a:pt x="1652" y="1022"/>
                  <a:pt x="1645" y="1022"/>
                </a:cubicBezTo>
                <a:close/>
                <a:moveTo>
                  <a:pt x="1675" y="1022"/>
                </a:moveTo>
                <a:cubicBezTo>
                  <a:pt x="1668" y="1022"/>
                  <a:pt x="1662" y="1028"/>
                  <a:pt x="1662" y="1035"/>
                </a:cubicBezTo>
                <a:cubicBezTo>
                  <a:pt x="1662" y="1042"/>
                  <a:pt x="1668" y="1047"/>
                  <a:pt x="1675" y="1047"/>
                </a:cubicBezTo>
                <a:cubicBezTo>
                  <a:pt x="1682" y="1047"/>
                  <a:pt x="1688" y="1042"/>
                  <a:pt x="1688" y="1035"/>
                </a:cubicBezTo>
                <a:cubicBezTo>
                  <a:pt x="1688" y="1028"/>
                  <a:pt x="1682" y="1022"/>
                  <a:pt x="1675" y="1022"/>
                </a:cubicBezTo>
                <a:close/>
                <a:moveTo>
                  <a:pt x="1704" y="1022"/>
                </a:moveTo>
                <a:cubicBezTo>
                  <a:pt x="1697" y="1022"/>
                  <a:pt x="1692" y="1028"/>
                  <a:pt x="1692" y="1035"/>
                </a:cubicBezTo>
                <a:cubicBezTo>
                  <a:pt x="1692" y="1042"/>
                  <a:pt x="1697" y="1047"/>
                  <a:pt x="1704" y="1047"/>
                </a:cubicBezTo>
                <a:cubicBezTo>
                  <a:pt x="1712" y="1047"/>
                  <a:pt x="1717" y="1042"/>
                  <a:pt x="1717" y="1035"/>
                </a:cubicBezTo>
                <a:cubicBezTo>
                  <a:pt x="1717" y="1028"/>
                  <a:pt x="1712" y="1022"/>
                  <a:pt x="1704" y="1022"/>
                </a:cubicBezTo>
                <a:close/>
                <a:moveTo>
                  <a:pt x="1734" y="1022"/>
                </a:moveTo>
                <a:cubicBezTo>
                  <a:pt x="1727" y="1022"/>
                  <a:pt x="1721" y="1028"/>
                  <a:pt x="1721" y="1035"/>
                </a:cubicBezTo>
                <a:cubicBezTo>
                  <a:pt x="1721" y="1042"/>
                  <a:pt x="1727" y="1047"/>
                  <a:pt x="1734" y="1047"/>
                </a:cubicBezTo>
                <a:cubicBezTo>
                  <a:pt x="1741" y="1047"/>
                  <a:pt x="1747" y="1042"/>
                  <a:pt x="1747" y="1035"/>
                </a:cubicBezTo>
                <a:cubicBezTo>
                  <a:pt x="1747" y="1028"/>
                  <a:pt x="1741" y="1022"/>
                  <a:pt x="1734" y="1022"/>
                </a:cubicBezTo>
                <a:close/>
                <a:moveTo>
                  <a:pt x="1764" y="1022"/>
                </a:moveTo>
                <a:cubicBezTo>
                  <a:pt x="1757" y="1022"/>
                  <a:pt x="1751" y="1028"/>
                  <a:pt x="1751" y="1035"/>
                </a:cubicBezTo>
                <a:cubicBezTo>
                  <a:pt x="1751" y="1042"/>
                  <a:pt x="1757" y="1047"/>
                  <a:pt x="1764" y="1047"/>
                </a:cubicBezTo>
                <a:cubicBezTo>
                  <a:pt x="1771" y="1047"/>
                  <a:pt x="1777" y="1042"/>
                  <a:pt x="1777" y="1035"/>
                </a:cubicBezTo>
                <a:cubicBezTo>
                  <a:pt x="1777" y="1028"/>
                  <a:pt x="1771" y="1022"/>
                  <a:pt x="1764" y="1022"/>
                </a:cubicBezTo>
                <a:close/>
                <a:moveTo>
                  <a:pt x="1793" y="1022"/>
                </a:moveTo>
                <a:cubicBezTo>
                  <a:pt x="1786" y="1022"/>
                  <a:pt x="1781" y="1028"/>
                  <a:pt x="1781" y="1035"/>
                </a:cubicBezTo>
                <a:cubicBezTo>
                  <a:pt x="1781" y="1042"/>
                  <a:pt x="1786" y="1047"/>
                  <a:pt x="1793" y="1047"/>
                </a:cubicBezTo>
                <a:cubicBezTo>
                  <a:pt x="1801" y="1047"/>
                  <a:pt x="1806" y="1042"/>
                  <a:pt x="1806" y="1035"/>
                </a:cubicBezTo>
                <a:cubicBezTo>
                  <a:pt x="1806" y="1028"/>
                  <a:pt x="1801" y="1022"/>
                  <a:pt x="1793" y="1022"/>
                </a:cubicBezTo>
                <a:close/>
                <a:moveTo>
                  <a:pt x="1823" y="1022"/>
                </a:moveTo>
                <a:cubicBezTo>
                  <a:pt x="1816" y="1022"/>
                  <a:pt x="1810" y="1028"/>
                  <a:pt x="1810" y="1035"/>
                </a:cubicBezTo>
                <a:cubicBezTo>
                  <a:pt x="1810" y="1042"/>
                  <a:pt x="1816" y="1047"/>
                  <a:pt x="1823" y="1047"/>
                </a:cubicBezTo>
                <a:cubicBezTo>
                  <a:pt x="1830" y="1047"/>
                  <a:pt x="1836" y="1042"/>
                  <a:pt x="1836" y="1035"/>
                </a:cubicBezTo>
                <a:cubicBezTo>
                  <a:pt x="1836" y="1028"/>
                  <a:pt x="1830" y="1022"/>
                  <a:pt x="1823" y="1022"/>
                </a:cubicBezTo>
                <a:close/>
                <a:moveTo>
                  <a:pt x="1853" y="1022"/>
                </a:moveTo>
                <a:cubicBezTo>
                  <a:pt x="1846" y="1022"/>
                  <a:pt x="1840" y="1028"/>
                  <a:pt x="1840" y="1035"/>
                </a:cubicBezTo>
                <a:cubicBezTo>
                  <a:pt x="1840" y="1042"/>
                  <a:pt x="1846" y="1047"/>
                  <a:pt x="1853" y="1047"/>
                </a:cubicBezTo>
                <a:cubicBezTo>
                  <a:pt x="1860" y="1047"/>
                  <a:pt x="1866" y="1042"/>
                  <a:pt x="1866" y="1035"/>
                </a:cubicBezTo>
                <a:cubicBezTo>
                  <a:pt x="1866" y="1028"/>
                  <a:pt x="1860" y="1022"/>
                  <a:pt x="1853" y="1022"/>
                </a:cubicBezTo>
                <a:close/>
                <a:moveTo>
                  <a:pt x="1883" y="1022"/>
                </a:moveTo>
                <a:cubicBezTo>
                  <a:pt x="1875" y="1022"/>
                  <a:pt x="1870" y="1028"/>
                  <a:pt x="1870" y="1035"/>
                </a:cubicBezTo>
                <a:cubicBezTo>
                  <a:pt x="1870" y="1042"/>
                  <a:pt x="1875" y="1047"/>
                  <a:pt x="1883" y="1047"/>
                </a:cubicBezTo>
                <a:cubicBezTo>
                  <a:pt x="1890" y="1047"/>
                  <a:pt x="1895" y="1042"/>
                  <a:pt x="1895" y="1035"/>
                </a:cubicBezTo>
                <a:cubicBezTo>
                  <a:pt x="1895" y="1028"/>
                  <a:pt x="1890" y="1022"/>
                  <a:pt x="1883" y="1022"/>
                </a:cubicBezTo>
                <a:close/>
                <a:moveTo>
                  <a:pt x="1972" y="1022"/>
                </a:moveTo>
                <a:cubicBezTo>
                  <a:pt x="1964" y="1022"/>
                  <a:pt x="1959" y="1028"/>
                  <a:pt x="1959" y="1035"/>
                </a:cubicBezTo>
                <a:cubicBezTo>
                  <a:pt x="1959" y="1042"/>
                  <a:pt x="1964" y="1047"/>
                  <a:pt x="1972" y="1047"/>
                </a:cubicBezTo>
                <a:cubicBezTo>
                  <a:pt x="1979" y="1047"/>
                  <a:pt x="1984" y="1042"/>
                  <a:pt x="1984" y="1035"/>
                </a:cubicBezTo>
                <a:cubicBezTo>
                  <a:pt x="1984" y="1028"/>
                  <a:pt x="1979" y="1022"/>
                  <a:pt x="1972" y="1022"/>
                </a:cubicBezTo>
                <a:close/>
                <a:moveTo>
                  <a:pt x="2743" y="1022"/>
                </a:moveTo>
                <a:cubicBezTo>
                  <a:pt x="2736" y="1022"/>
                  <a:pt x="2730" y="1028"/>
                  <a:pt x="2730" y="1035"/>
                </a:cubicBezTo>
                <a:cubicBezTo>
                  <a:pt x="2730" y="1042"/>
                  <a:pt x="2736" y="1047"/>
                  <a:pt x="2743" y="1047"/>
                </a:cubicBezTo>
                <a:cubicBezTo>
                  <a:pt x="2750" y="1047"/>
                  <a:pt x="2756" y="1042"/>
                  <a:pt x="2756" y="1035"/>
                </a:cubicBezTo>
                <a:cubicBezTo>
                  <a:pt x="2756" y="1028"/>
                  <a:pt x="2750" y="1022"/>
                  <a:pt x="2743" y="1022"/>
                </a:cubicBezTo>
                <a:close/>
                <a:moveTo>
                  <a:pt x="2773" y="1022"/>
                </a:moveTo>
                <a:cubicBezTo>
                  <a:pt x="2766" y="1022"/>
                  <a:pt x="2760" y="1028"/>
                  <a:pt x="2760" y="1035"/>
                </a:cubicBezTo>
                <a:cubicBezTo>
                  <a:pt x="2760" y="1042"/>
                  <a:pt x="2766" y="1047"/>
                  <a:pt x="2773" y="1047"/>
                </a:cubicBezTo>
                <a:cubicBezTo>
                  <a:pt x="2780" y="1047"/>
                  <a:pt x="2785" y="1042"/>
                  <a:pt x="2785" y="1035"/>
                </a:cubicBezTo>
                <a:cubicBezTo>
                  <a:pt x="2785" y="1028"/>
                  <a:pt x="2780" y="1022"/>
                  <a:pt x="2773" y="1022"/>
                </a:cubicBezTo>
                <a:close/>
                <a:moveTo>
                  <a:pt x="2862" y="1022"/>
                </a:moveTo>
                <a:cubicBezTo>
                  <a:pt x="2855" y="1022"/>
                  <a:pt x="2849" y="1028"/>
                  <a:pt x="2849" y="1035"/>
                </a:cubicBezTo>
                <a:cubicBezTo>
                  <a:pt x="2849" y="1042"/>
                  <a:pt x="2855" y="1047"/>
                  <a:pt x="2862" y="1047"/>
                </a:cubicBezTo>
                <a:cubicBezTo>
                  <a:pt x="2869" y="1047"/>
                  <a:pt x="2874" y="1042"/>
                  <a:pt x="2874" y="1035"/>
                </a:cubicBezTo>
                <a:cubicBezTo>
                  <a:pt x="2874" y="1028"/>
                  <a:pt x="2869" y="1022"/>
                  <a:pt x="2862" y="1022"/>
                </a:cubicBezTo>
                <a:close/>
                <a:moveTo>
                  <a:pt x="2951" y="1022"/>
                </a:moveTo>
                <a:cubicBezTo>
                  <a:pt x="2944" y="1022"/>
                  <a:pt x="2938" y="1028"/>
                  <a:pt x="2938" y="1035"/>
                </a:cubicBezTo>
                <a:cubicBezTo>
                  <a:pt x="2938" y="1042"/>
                  <a:pt x="2944" y="1047"/>
                  <a:pt x="2951" y="1047"/>
                </a:cubicBezTo>
                <a:cubicBezTo>
                  <a:pt x="2958" y="1047"/>
                  <a:pt x="2963" y="1042"/>
                  <a:pt x="2963" y="1035"/>
                </a:cubicBezTo>
                <a:cubicBezTo>
                  <a:pt x="2963" y="1028"/>
                  <a:pt x="2958" y="1022"/>
                  <a:pt x="2951" y="1022"/>
                </a:cubicBezTo>
                <a:close/>
                <a:moveTo>
                  <a:pt x="785" y="1052"/>
                </a:moveTo>
                <a:cubicBezTo>
                  <a:pt x="778" y="1052"/>
                  <a:pt x="772" y="1058"/>
                  <a:pt x="772" y="1065"/>
                </a:cubicBezTo>
                <a:cubicBezTo>
                  <a:pt x="772" y="1072"/>
                  <a:pt x="778" y="1077"/>
                  <a:pt x="785" y="1077"/>
                </a:cubicBezTo>
                <a:cubicBezTo>
                  <a:pt x="792" y="1077"/>
                  <a:pt x="797" y="1072"/>
                  <a:pt x="797" y="1065"/>
                </a:cubicBezTo>
                <a:cubicBezTo>
                  <a:pt x="797" y="1058"/>
                  <a:pt x="792" y="1052"/>
                  <a:pt x="785" y="1052"/>
                </a:cubicBezTo>
                <a:close/>
                <a:moveTo>
                  <a:pt x="814" y="1052"/>
                </a:moveTo>
                <a:cubicBezTo>
                  <a:pt x="807" y="1052"/>
                  <a:pt x="801" y="1058"/>
                  <a:pt x="801" y="1065"/>
                </a:cubicBezTo>
                <a:cubicBezTo>
                  <a:pt x="801" y="1072"/>
                  <a:pt x="807" y="1077"/>
                  <a:pt x="814" y="1077"/>
                </a:cubicBezTo>
                <a:cubicBezTo>
                  <a:pt x="821" y="1077"/>
                  <a:pt x="827" y="1072"/>
                  <a:pt x="827" y="1065"/>
                </a:cubicBezTo>
                <a:cubicBezTo>
                  <a:pt x="827" y="1058"/>
                  <a:pt x="821" y="1052"/>
                  <a:pt x="814" y="1052"/>
                </a:cubicBezTo>
                <a:close/>
                <a:moveTo>
                  <a:pt x="844" y="1052"/>
                </a:moveTo>
                <a:cubicBezTo>
                  <a:pt x="837" y="1052"/>
                  <a:pt x="831" y="1058"/>
                  <a:pt x="831" y="1065"/>
                </a:cubicBezTo>
                <a:cubicBezTo>
                  <a:pt x="831" y="1072"/>
                  <a:pt x="837" y="1077"/>
                  <a:pt x="844" y="1077"/>
                </a:cubicBezTo>
                <a:cubicBezTo>
                  <a:pt x="851" y="1077"/>
                  <a:pt x="857" y="1072"/>
                  <a:pt x="857" y="1065"/>
                </a:cubicBezTo>
                <a:cubicBezTo>
                  <a:pt x="857" y="1058"/>
                  <a:pt x="851" y="1052"/>
                  <a:pt x="844" y="1052"/>
                </a:cubicBezTo>
                <a:close/>
                <a:moveTo>
                  <a:pt x="874" y="1052"/>
                </a:moveTo>
                <a:cubicBezTo>
                  <a:pt x="867" y="1052"/>
                  <a:pt x="861" y="1058"/>
                  <a:pt x="861" y="1065"/>
                </a:cubicBezTo>
                <a:cubicBezTo>
                  <a:pt x="861" y="1072"/>
                  <a:pt x="867" y="1077"/>
                  <a:pt x="874" y="1077"/>
                </a:cubicBezTo>
                <a:cubicBezTo>
                  <a:pt x="881" y="1077"/>
                  <a:pt x="886" y="1072"/>
                  <a:pt x="886" y="1065"/>
                </a:cubicBezTo>
                <a:cubicBezTo>
                  <a:pt x="886" y="1058"/>
                  <a:pt x="881" y="1052"/>
                  <a:pt x="874" y="1052"/>
                </a:cubicBezTo>
                <a:close/>
                <a:moveTo>
                  <a:pt x="903" y="1052"/>
                </a:moveTo>
                <a:cubicBezTo>
                  <a:pt x="896" y="1052"/>
                  <a:pt x="891" y="1058"/>
                  <a:pt x="891" y="1065"/>
                </a:cubicBezTo>
                <a:cubicBezTo>
                  <a:pt x="891" y="1072"/>
                  <a:pt x="896" y="1077"/>
                  <a:pt x="903" y="1077"/>
                </a:cubicBezTo>
                <a:cubicBezTo>
                  <a:pt x="910" y="1077"/>
                  <a:pt x="916" y="1072"/>
                  <a:pt x="916" y="1065"/>
                </a:cubicBezTo>
                <a:cubicBezTo>
                  <a:pt x="916" y="1058"/>
                  <a:pt x="910" y="1052"/>
                  <a:pt x="903" y="1052"/>
                </a:cubicBezTo>
                <a:close/>
                <a:moveTo>
                  <a:pt x="933" y="1052"/>
                </a:moveTo>
                <a:cubicBezTo>
                  <a:pt x="926" y="1052"/>
                  <a:pt x="920" y="1058"/>
                  <a:pt x="920" y="1065"/>
                </a:cubicBezTo>
                <a:cubicBezTo>
                  <a:pt x="920" y="1072"/>
                  <a:pt x="926" y="1077"/>
                  <a:pt x="933" y="1077"/>
                </a:cubicBezTo>
                <a:cubicBezTo>
                  <a:pt x="940" y="1077"/>
                  <a:pt x="946" y="1072"/>
                  <a:pt x="946" y="1065"/>
                </a:cubicBezTo>
                <a:cubicBezTo>
                  <a:pt x="946" y="1058"/>
                  <a:pt x="940" y="1052"/>
                  <a:pt x="933" y="1052"/>
                </a:cubicBezTo>
                <a:close/>
                <a:moveTo>
                  <a:pt x="963" y="1052"/>
                </a:moveTo>
                <a:cubicBezTo>
                  <a:pt x="956" y="1052"/>
                  <a:pt x="950" y="1058"/>
                  <a:pt x="950" y="1065"/>
                </a:cubicBezTo>
                <a:cubicBezTo>
                  <a:pt x="950" y="1072"/>
                  <a:pt x="956" y="1077"/>
                  <a:pt x="963" y="1077"/>
                </a:cubicBezTo>
                <a:cubicBezTo>
                  <a:pt x="970" y="1077"/>
                  <a:pt x="975" y="1072"/>
                  <a:pt x="975" y="1065"/>
                </a:cubicBezTo>
                <a:cubicBezTo>
                  <a:pt x="975" y="1058"/>
                  <a:pt x="970" y="1052"/>
                  <a:pt x="963" y="1052"/>
                </a:cubicBezTo>
                <a:close/>
                <a:moveTo>
                  <a:pt x="992" y="1052"/>
                </a:moveTo>
                <a:cubicBezTo>
                  <a:pt x="985" y="1052"/>
                  <a:pt x="980" y="1058"/>
                  <a:pt x="980" y="1065"/>
                </a:cubicBezTo>
                <a:cubicBezTo>
                  <a:pt x="980" y="1072"/>
                  <a:pt x="985" y="1077"/>
                  <a:pt x="992" y="1077"/>
                </a:cubicBezTo>
                <a:cubicBezTo>
                  <a:pt x="999" y="1077"/>
                  <a:pt x="1005" y="1072"/>
                  <a:pt x="1005" y="1065"/>
                </a:cubicBezTo>
                <a:cubicBezTo>
                  <a:pt x="1005" y="1058"/>
                  <a:pt x="999" y="1052"/>
                  <a:pt x="992" y="1052"/>
                </a:cubicBezTo>
                <a:close/>
                <a:moveTo>
                  <a:pt x="1022" y="1052"/>
                </a:moveTo>
                <a:cubicBezTo>
                  <a:pt x="1015" y="1052"/>
                  <a:pt x="1009" y="1058"/>
                  <a:pt x="1009" y="1065"/>
                </a:cubicBezTo>
                <a:cubicBezTo>
                  <a:pt x="1009" y="1072"/>
                  <a:pt x="1015" y="1077"/>
                  <a:pt x="1022" y="1077"/>
                </a:cubicBezTo>
                <a:cubicBezTo>
                  <a:pt x="1029" y="1077"/>
                  <a:pt x="1035" y="1072"/>
                  <a:pt x="1035" y="1065"/>
                </a:cubicBezTo>
                <a:cubicBezTo>
                  <a:pt x="1035" y="1058"/>
                  <a:pt x="1029" y="1052"/>
                  <a:pt x="1022" y="1052"/>
                </a:cubicBezTo>
                <a:close/>
                <a:moveTo>
                  <a:pt x="1052" y="1052"/>
                </a:moveTo>
                <a:cubicBezTo>
                  <a:pt x="1045" y="1052"/>
                  <a:pt x="1039" y="1058"/>
                  <a:pt x="1039" y="1065"/>
                </a:cubicBezTo>
                <a:cubicBezTo>
                  <a:pt x="1039" y="1072"/>
                  <a:pt x="1045" y="1077"/>
                  <a:pt x="1052" y="1077"/>
                </a:cubicBezTo>
                <a:cubicBezTo>
                  <a:pt x="1059" y="1077"/>
                  <a:pt x="1064" y="1072"/>
                  <a:pt x="1064" y="1065"/>
                </a:cubicBezTo>
                <a:cubicBezTo>
                  <a:pt x="1064" y="1058"/>
                  <a:pt x="1059" y="1052"/>
                  <a:pt x="1052" y="1052"/>
                </a:cubicBezTo>
                <a:close/>
                <a:moveTo>
                  <a:pt x="1081" y="1052"/>
                </a:moveTo>
                <a:cubicBezTo>
                  <a:pt x="1074" y="1052"/>
                  <a:pt x="1069" y="1058"/>
                  <a:pt x="1069" y="1065"/>
                </a:cubicBezTo>
                <a:cubicBezTo>
                  <a:pt x="1069" y="1072"/>
                  <a:pt x="1074" y="1077"/>
                  <a:pt x="1081" y="1077"/>
                </a:cubicBezTo>
                <a:cubicBezTo>
                  <a:pt x="1088" y="1077"/>
                  <a:pt x="1094" y="1072"/>
                  <a:pt x="1094" y="1065"/>
                </a:cubicBezTo>
                <a:cubicBezTo>
                  <a:pt x="1094" y="1058"/>
                  <a:pt x="1088" y="1052"/>
                  <a:pt x="1081" y="1052"/>
                </a:cubicBezTo>
                <a:close/>
                <a:moveTo>
                  <a:pt x="1111" y="1052"/>
                </a:moveTo>
                <a:cubicBezTo>
                  <a:pt x="1104" y="1052"/>
                  <a:pt x="1098" y="1058"/>
                  <a:pt x="1098" y="1065"/>
                </a:cubicBezTo>
                <a:cubicBezTo>
                  <a:pt x="1098" y="1072"/>
                  <a:pt x="1104" y="1077"/>
                  <a:pt x="1111" y="1077"/>
                </a:cubicBezTo>
                <a:cubicBezTo>
                  <a:pt x="1118" y="1077"/>
                  <a:pt x="1124" y="1072"/>
                  <a:pt x="1124" y="1065"/>
                </a:cubicBezTo>
                <a:cubicBezTo>
                  <a:pt x="1124" y="1058"/>
                  <a:pt x="1118" y="1052"/>
                  <a:pt x="1111" y="1052"/>
                </a:cubicBezTo>
                <a:close/>
                <a:moveTo>
                  <a:pt x="1615" y="1052"/>
                </a:moveTo>
                <a:cubicBezTo>
                  <a:pt x="1608" y="1052"/>
                  <a:pt x="1603" y="1058"/>
                  <a:pt x="1603" y="1065"/>
                </a:cubicBezTo>
                <a:cubicBezTo>
                  <a:pt x="1603" y="1072"/>
                  <a:pt x="1608" y="1077"/>
                  <a:pt x="1615" y="1077"/>
                </a:cubicBezTo>
                <a:cubicBezTo>
                  <a:pt x="1623" y="1077"/>
                  <a:pt x="1628" y="1072"/>
                  <a:pt x="1628" y="1065"/>
                </a:cubicBezTo>
                <a:cubicBezTo>
                  <a:pt x="1628" y="1058"/>
                  <a:pt x="1623" y="1052"/>
                  <a:pt x="1615" y="1052"/>
                </a:cubicBezTo>
                <a:close/>
                <a:moveTo>
                  <a:pt x="1645" y="1052"/>
                </a:moveTo>
                <a:cubicBezTo>
                  <a:pt x="1638" y="1052"/>
                  <a:pt x="1632" y="1058"/>
                  <a:pt x="1632" y="1065"/>
                </a:cubicBezTo>
                <a:cubicBezTo>
                  <a:pt x="1632" y="1072"/>
                  <a:pt x="1638" y="1077"/>
                  <a:pt x="1645" y="1077"/>
                </a:cubicBezTo>
                <a:cubicBezTo>
                  <a:pt x="1652" y="1077"/>
                  <a:pt x="1658" y="1072"/>
                  <a:pt x="1658" y="1065"/>
                </a:cubicBezTo>
                <a:cubicBezTo>
                  <a:pt x="1658" y="1058"/>
                  <a:pt x="1652" y="1052"/>
                  <a:pt x="1645" y="1052"/>
                </a:cubicBezTo>
                <a:close/>
                <a:moveTo>
                  <a:pt x="1675" y="1052"/>
                </a:moveTo>
                <a:cubicBezTo>
                  <a:pt x="1668" y="1052"/>
                  <a:pt x="1662" y="1058"/>
                  <a:pt x="1662" y="1065"/>
                </a:cubicBezTo>
                <a:cubicBezTo>
                  <a:pt x="1662" y="1072"/>
                  <a:pt x="1668" y="1077"/>
                  <a:pt x="1675" y="1077"/>
                </a:cubicBezTo>
                <a:cubicBezTo>
                  <a:pt x="1682" y="1077"/>
                  <a:pt x="1688" y="1072"/>
                  <a:pt x="1688" y="1065"/>
                </a:cubicBezTo>
                <a:cubicBezTo>
                  <a:pt x="1688" y="1058"/>
                  <a:pt x="1682" y="1052"/>
                  <a:pt x="1675" y="1052"/>
                </a:cubicBezTo>
                <a:close/>
                <a:moveTo>
                  <a:pt x="1704" y="1052"/>
                </a:moveTo>
                <a:cubicBezTo>
                  <a:pt x="1697" y="1052"/>
                  <a:pt x="1692" y="1058"/>
                  <a:pt x="1692" y="1065"/>
                </a:cubicBezTo>
                <a:cubicBezTo>
                  <a:pt x="1692" y="1072"/>
                  <a:pt x="1697" y="1077"/>
                  <a:pt x="1704" y="1077"/>
                </a:cubicBezTo>
                <a:cubicBezTo>
                  <a:pt x="1712" y="1077"/>
                  <a:pt x="1717" y="1072"/>
                  <a:pt x="1717" y="1065"/>
                </a:cubicBezTo>
                <a:cubicBezTo>
                  <a:pt x="1717" y="1058"/>
                  <a:pt x="1712" y="1052"/>
                  <a:pt x="1704" y="1052"/>
                </a:cubicBezTo>
                <a:close/>
                <a:moveTo>
                  <a:pt x="1734" y="1052"/>
                </a:moveTo>
                <a:cubicBezTo>
                  <a:pt x="1727" y="1052"/>
                  <a:pt x="1721" y="1058"/>
                  <a:pt x="1721" y="1065"/>
                </a:cubicBezTo>
                <a:cubicBezTo>
                  <a:pt x="1721" y="1072"/>
                  <a:pt x="1727" y="1077"/>
                  <a:pt x="1734" y="1077"/>
                </a:cubicBezTo>
                <a:cubicBezTo>
                  <a:pt x="1741" y="1077"/>
                  <a:pt x="1747" y="1072"/>
                  <a:pt x="1747" y="1065"/>
                </a:cubicBezTo>
                <a:cubicBezTo>
                  <a:pt x="1747" y="1058"/>
                  <a:pt x="1741" y="1052"/>
                  <a:pt x="1734" y="1052"/>
                </a:cubicBezTo>
                <a:close/>
                <a:moveTo>
                  <a:pt x="1764" y="1052"/>
                </a:moveTo>
                <a:cubicBezTo>
                  <a:pt x="1757" y="1052"/>
                  <a:pt x="1751" y="1058"/>
                  <a:pt x="1751" y="1065"/>
                </a:cubicBezTo>
                <a:cubicBezTo>
                  <a:pt x="1751" y="1072"/>
                  <a:pt x="1757" y="1077"/>
                  <a:pt x="1764" y="1077"/>
                </a:cubicBezTo>
                <a:cubicBezTo>
                  <a:pt x="1771" y="1077"/>
                  <a:pt x="1777" y="1072"/>
                  <a:pt x="1777" y="1065"/>
                </a:cubicBezTo>
                <a:cubicBezTo>
                  <a:pt x="1777" y="1058"/>
                  <a:pt x="1771" y="1052"/>
                  <a:pt x="1764" y="1052"/>
                </a:cubicBezTo>
                <a:close/>
                <a:moveTo>
                  <a:pt x="1793" y="1052"/>
                </a:moveTo>
                <a:cubicBezTo>
                  <a:pt x="1786" y="1052"/>
                  <a:pt x="1781" y="1058"/>
                  <a:pt x="1781" y="1065"/>
                </a:cubicBezTo>
                <a:cubicBezTo>
                  <a:pt x="1781" y="1072"/>
                  <a:pt x="1786" y="1077"/>
                  <a:pt x="1793" y="1077"/>
                </a:cubicBezTo>
                <a:cubicBezTo>
                  <a:pt x="1801" y="1077"/>
                  <a:pt x="1806" y="1072"/>
                  <a:pt x="1806" y="1065"/>
                </a:cubicBezTo>
                <a:cubicBezTo>
                  <a:pt x="1806" y="1058"/>
                  <a:pt x="1801" y="1052"/>
                  <a:pt x="1793" y="1052"/>
                </a:cubicBezTo>
                <a:close/>
                <a:moveTo>
                  <a:pt x="1823" y="1052"/>
                </a:moveTo>
                <a:cubicBezTo>
                  <a:pt x="1816" y="1052"/>
                  <a:pt x="1810" y="1058"/>
                  <a:pt x="1810" y="1065"/>
                </a:cubicBezTo>
                <a:cubicBezTo>
                  <a:pt x="1810" y="1072"/>
                  <a:pt x="1816" y="1077"/>
                  <a:pt x="1823" y="1077"/>
                </a:cubicBezTo>
                <a:cubicBezTo>
                  <a:pt x="1830" y="1077"/>
                  <a:pt x="1836" y="1072"/>
                  <a:pt x="1836" y="1065"/>
                </a:cubicBezTo>
                <a:cubicBezTo>
                  <a:pt x="1836" y="1058"/>
                  <a:pt x="1830" y="1052"/>
                  <a:pt x="1823" y="1052"/>
                </a:cubicBezTo>
                <a:close/>
                <a:moveTo>
                  <a:pt x="1853" y="1052"/>
                </a:moveTo>
                <a:cubicBezTo>
                  <a:pt x="1846" y="1052"/>
                  <a:pt x="1840" y="1058"/>
                  <a:pt x="1840" y="1065"/>
                </a:cubicBezTo>
                <a:cubicBezTo>
                  <a:pt x="1840" y="1072"/>
                  <a:pt x="1846" y="1077"/>
                  <a:pt x="1853" y="1077"/>
                </a:cubicBezTo>
                <a:cubicBezTo>
                  <a:pt x="1860" y="1077"/>
                  <a:pt x="1866" y="1072"/>
                  <a:pt x="1866" y="1065"/>
                </a:cubicBezTo>
                <a:cubicBezTo>
                  <a:pt x="1866" y="1058"/>
                  <a:pt x="1860" y="1052"/>
                  <a:pt x="1853" y="1052"/>
                </a:cubicBezTo>
                <a:close/>
                <a:moveTo>
                  <a:pt x="1883" y="1052"/>
                </a:moveTo>
                <a:cubicBezTo>
                  <a:pt x="1875" y="1052"/>
                  <a:pt x="1870" y="1058"/>
                  <a:pt x="1870" y="1065"/>
                </a:cubicBezTo>
                <a:cubicBezTo>
                  <a:pt x="1870" y="1072"/>
                  <a:pt x="1875" y="1077"/>
                  <a:pt x="1883" y="1077"/>
                </a:cubicBezTo>
                <a:cubicBezTo>
                  <a:pt x="1890" y="1077"/>
                  <a:pt x="1895" y="1072"/>
                  <a:pt x="1895" y="1065"/>
                </a:cubicBezTo>
                <a:cubicBezTo>
                  <a:pt x="1895" y="1058"/>
                  <a:pt x="1890" y="1052"/>
                  <a:pt x="1883" y="1052"/>
                </a:cubicBezTo>
                <a:close/>
                <a:moveTo>
                  <a:pt x="1942" y="1052"/>
                </a:moveTo>
                <a:cubicBezTo>
                  <a:pt x="1935" y="1052"/>
                  <a:pt x="1929" y="1058"/>
                  <a:pt x="1929" y="1065"/>
                </a:cubicBezTo>
                <a:cubicBezTo>
                  <a:pt x="1929" y="1072"/>
                  <a:pt x="1935" y="1077"/>
                  <a:pt x="1942" y="1077"/>
                </a:cubicBezTo>
                <a:cubicBezTo>
                  <a:pt x="1949" y="1077"/>
                  <a:pt x="1955" y="1072"/>
                  <a:pt x="1955" y="1065"/>
                </a:cubicBezTo>
                <a:cubicBezTo>
                  <a:pt x="1955" y="1058"/>
                  <a:pt x="1949" y="1052"/>
                  <a:pt x="1942" y="1052"/>
                </a:cubicBezTo>
                <a:close/>
                <a:moveTo>
                  <a:pt x="1972" y="1052"/>
                </a:moveTo>
                <a:cubicBezTo>
                  <a:pt x="1964" y="1052"/>
                  <a:pt x="1959" y="1058"/>
                  <a:pt x="1959" y="1065"/>
                </a:cubicBezTo>
                <a:cubicBezTo>
                  <a:pt x="1959" y="1072"/>
                  <a:pt x="1964" y="1077"/>
                  <a:pt x="1972" y="1077"/>
                </a:cubicBezTo>
                <a:cubicBezTo>
                  <a:pt x="1979" y="1077"/>
                  <a:pt x="1984" y="1072"/>
                  <a:pt x="1984" y="1065"/>
                </a:cubicBezTo>
                <a:cubicBezTo>
                  <a:pt x="1984" y="1058"/>
                  <a:pt x="1979" y="1052"/>
                  <a:pt x="1972" y="1052"/>
                </a:cubicBezTo>
                <a:close/>
                <a:moveTo>
                  <a:pt x="2684" y="1052"/>
                </a:moveTo>
                <a:cubicBezTo>
                  <a:pt x="2677" y="1052"/>
                  <a:pt x="2671" y="1058"/>
                  <a:pt x="2671" y="1065"/>
                </a:cubicBezTo>
                <a:cubicBezTo>
                  <a:pt x="2671" y="1072"/>
                  <a:pt x="2677" y="1077"/>
                  <a:pt x="2684" y="1077"/>
                </a:cubicBezTo>
                <a:cubicBezTo>
                  <a:pt x="2691" y="1077"/>
                  <a:pt x="2696" y="1072"/>
                  <a:pt x="2696" y="1065"/>
                </a:cubicBezTo>
                <a:cubicBezTo>
                  <a:pt x="2696" y="1058"/>
                  <a:pt x="2691" y="1052"/>
                  <a:pt x="2684" y="1052"/>
                </a:cubicBezTo>
                <a:close/>
                <a:moveTo>
                  <a:pt x="2713" y="1052"/>
                </a:moveTo>
                <a:cubicBezTo>
                  <a:pt x="2706" y="1052"/>
                  <a:pt x="2701" y="1058"/>
                  <a:pt x="2701" y="1065"/>
                </a:cubicBezTo>
                <a:cubicBezTo>
                  <a:pt x="2701" y="1072"/>
                  <a:pt x="2706" y="1077"/>
                  <a:pt x="2713" y="1077"/>
                </a:cubicBezTo>
                <a:cubicBezTo>
                  <a:pt x="2720" y="1077"/>
                  <a:pt x="2726" y="1072"/>
                  <a:pt x="2726" y="1065"/>
                </a:cubicBezTo>
                <a:cubicBezTo>
                  <a:pt x="2726" y="1058"/>
                  <a:pt x="2720" y="1052"/>
                  <a:pt x="2713" y="1052"/>
                </a:cubicBezTo>
                <a:close/>
                <a:moveTo>
                  <a:pt x="2743" y="1052"/>
                </a:moveTo>
                <a:cubicBezTo>
                  <a:pt x="2736" y="1052"/>
                  <a:pt x="2730" y="1058"/>
                  <a:pt x="2730" y="1065"/>
                </a:cubicBezTo>
                <a:cubicBezTo>
                  <a:pt x="2730" y="1072"/>
                  <a:pt x="2736" y="1077"/>
                  <a:pt x="2743" y="1077"/>
                </a:cubicBezTo>
                <a:cubicBezTo>
                  <a:pt x="2750" y="1077"/>
                  <a:pt x="2756" y="1072"/>
                  <a:pt x="2756" y="1065"/>
                </a:cubicBezTo>
                <a:cubicBezTo>
                  <a:pt x="2756" y="1058"/>
                  <a:pt x="2750" y="1052"/>
                  <a:pt x="2743" y="1052"/>
                </a:cubicBezTo>
                <a:close/>
                <a:moveTo>
                  <a:pt x="2773" y="1052"/>
                </a:moveTo>
                <a:cubicBezTo>
                  <a:pt x="2766" y="1052"/>
                  <a:pt x="2760" y="1058"/>
                  <a:pt x="2760" y="1065"/>
                </a:cubicBezTo>
                <a:cubicBezTo>
                  <a:pt x="2760" y="1072"/>
                  <a:pt x="2766" y="1077"/>
                  <a:pt x="2773" y="1077"/>
                </a:cubicBezTo>
                <a:cubicBezTo>
                  <a:pt x="2780" y="1077"/>
                  <a:pt x="2785" y="1072"/>
                  <a:pt x="2785" y="1065"/>
                </a:cubicBezTo>
                <a:cubicBezTo>
                  <a:pt x="2785" y="1058"/>
                  <a:pt x="2780" y="1052"/>
                  <a:pt x="2773" y="1052"/>
                </a:cubicBezTo>
                <a:close/>
                <a:moveTo>
                  <a:pt x="2832" y="1052"/>
                </a:moveTo>
                <a:cubicBezTo>
                  <a:pt x="2825" y="1052"/>
                  <a:pt x="2819" y="1058"/>
                  <a:pt x="2819" y="1065"/>
                </a:cubicBezTo>
                <a:cubicBezTo>
                  <a:pt x="2819" y="1072"/>
                  <a:pt x="2825" y="1077"/>
                  <a:pt x="2832" y="1077"/>
                </a:cubicBezTo>
                <a:cubicBezTo>
                  <a:pt x="2839" y="1077"/>
                  <a:pt x="2845" y="1072"/>
                  <a:pt x="2845" y="1065"/>
                </a:cubicBezTo>
                <a:cubicBezTo>
                  <a:pt x="2845" y="1058"/>
                  <a:pt x="2839" y="1052"/>
                  <a:pt x="2832" y="1052"/>
                </a:cubicBezTo>
                <a:close/>
                <a:moveTo>
                  <a:pt x="2862" y="1052"/>
                </a:moveTo>
                <a:cubicBezTo>
                  <a:pt x="2855" y="1052"/>
                  <a:pt x="2849" y="1058"/>
                  <a:pt x="2849" y="1065"/>
                </a:cubicBezTo>
                <a:cubicBezTo>
                  <a:pt x="2849" y="1072"/>
                  <a:pt x="2855" y="1077"/>
                  <a:pt x="2862" y="1077"/>
                </a:cubicBezTo>
                <a:cubicBezTo>
                  <a:pt x="2869" y="1077"/>
                  <a:pt x="2874" y="1072"/>
                  <a:pt x="2874" y="1065"/>
                </a:cubicBezTo>
                <a:cubicBezTo>
                  <a:pt x="2874" y="1058"/>
                  <a:pt x="2869" y="1052"/>
                  <a:pt x="2862" y="1052"/>
                </a:cubicBezTo>
                <a:close/>
                <a:moveTo>
                  <a:pt x="814" y="1082"/>
                </a:moveTo>
                <a:cubicBezTo>
                  <a:pt x="807" y="1082"/>
                  <a:pt x="801" y="1088"/>
                  <a:pt x="801" y="1095"/>
                </a:cubicBezTo>
                <a:cubicBezTo>
                  <a:pt x="801" y="1102"/>
                  <a:pt x="807" y="1107"/>
                  <a:pt x="814" y="1107"/>
                </a:cubicBezTo>
                <a:cubicBezTo>
                  <a:pt x="821" y="1107"/>
                  <a:pt x="827" y="1102"/>
                  <a:pt x="827" y="1095"/>
                </a:cubicBezTo>
                <a:cubicBezTo>
                  <a:pt x="827" y="1088"/>
                  <a:pt x="821" y="1082"/>
                  <a:pt x="814" y="1082"/>
                </a:cubicBezTo>
                <a:close/>
                <a:moveTo>
                  <a:pt x="844" y="1082"/>
                </a:moveTo>
                <a:cubicBezTo>
                  <a:pt x="837" y="1082"/>
                  <a:pt x="831" y="1088"/>
                  <a:pt x="831" y="1095"/>
                </a:cubicBezTo>
                <a:cubicBezTo>
                  <a:pt x="831" y="1102"/>
                  <a:pt x="837" y="1107"/>
                  <a:pt x="844" y="1107"/>
                </a:cubicBezTo>
                <a:cubicBezTo>
                  <a:pt x="851" y="1107"/>
                  <a:pt x="857" y="1102"/>
                  <a:pt x="857" y="1095"/>
                </a:cubicBezTo>
                <a:cubicBezTo>
                  <a:pt x="857" y="1088"/>
                  <a:pt x="851" y="1082"/>
                  <a:pt x="844" y="1082"/>
                </a:cubicBezTo>
                <a:close/>
                <a:moveTo>
                  <a:pt x="874" y="1082"/>
                </a:moveTo>
                <a:cubicBezTo>
                  <a:pt x="867" y="1082"/>
                  <a:pt x="861" y="1088"/>
                  <a:pt x="861" y="1095"/>
                </a:cubicBezTo>
                <a:cubicBezTo>
                  <a:pt x="861" y="1102"/>
                  <a:pt x="867" y="1107"/>
                  <a:pt x="874" y="1107"/>
                </a:cubicBezTo>
                <a:cubicBezTo>
                  <a:pt x="881" y="1107"/>
                  <a:pt x="886" y="1102"/>
                  <a:pt x="886" y="1095"/>
                </a:cubicBezTo>
                <a:cubicBezTo>
                  <a:pt x="886" y="1088"/>
                  <a:pt x="881" y="1082"/>
                  <a:pt x="874" y="1082"/>
                </a:cubicBezTo>
                <a:close/>
                <a:moveTo>
                  <a:pt x="903" y="1082"/>
                </a:moveTo>
                <a:cubicBezTo>
                  <a:pt x="896" y="1082"/>
                  <a:pt x="891" y="1088"/>
                  <a:pt x="891" y="1095"/>
                </a:cubicBezTo>
                <a:cubicBezTo>
                  <a:pt x="891" y="1102"/>
                  <a:pt x="896" y="1107"/>
                  <a:pt x="903" y="1107"/>
                </a:cubicBezTo>
                <a:cubicBezTo>
                  <a:pt x="910" y="1107"/>
                  <a:pt x="916" y="1102"/>
                  <a:pt x="916" y="1095"/>
                </a:cubicBezTo>
                <a:cubicBezTo>
                  <a:pt x="916" y="1088"/>
                  <a:pt x="910" y="1082"/>
                  <a:pt x="903" y="1082"/>
                </a:cubicBezTo>
                <a:close/>
                <a:moveTo>
                  <a:pt x="933" y="1082"/>
                </a:moveTo>
                <a:cubicBezTo>
                  <a:pt x="926" y="1082"/>
                  <a:pt x="920" y="1088"/>
                  <a:pt x="920" y="1095"/>
                </a:cubicBezTo>
                <a:cubicBezTo>
                  <a:pt x="920" y="1102"/>
                  <a:pt x="926" y="1107"/>
                  <a:pt x="933" y="1107"/>
                </a:cubicBezTo>
                <a:cubicBezTo>
                  <a:pt x="940" y="1107"/>
                  <a:pt x="946" y="1102"/>
                  <a:pt x="946" y="1095"/>
                </a:cubicBezTo>
                <a:cubicBezTo>
                  <a:pt x="946" y="1088"/>
                  <a:pt x="940" y="1082"/>
                  <a:pt x="933" y="1082"/>
                </a:cubicBezTo>
                <a:close/>
                <a:moveTo>
                  <a:pt x="963" y="1082"/>
                </a:moveTo>
                <a:cubicBezTo>
                  <a:pt x="956" y="1082"/>
                  <a:pt x="950" y="1088"/>
                  <a:pt x="950" y="1095"/>
                </a:cubicBezTo>
                <a:cubicBezTo>
                  <a:pt x="950" y="1102"/>
                  <a:pt x="956" y="1107"/>
                  <a:pt x="963" y="1107"/>
                </a:cubicBezTo>
                <a:cubicBezTo>
                  <a:pt x="970" y="1107"/>
                  <a:pt x="975" y="1102"/>
                  <a:pt x="975" y="1095"/>
                </a:cubicBezTo>
                <a:cubicBezTo>
                  <a:pt x="975" y="1088"/>
                  <a:pt x="970" y="1082"/>
                  <a:pt x="963" y="1082"/>
                </a:cubicBezTo>
                <a:close/>
                <a:moveTo>
                  <a:pt x="992" y="1082"/>
                </a:moveTo>
                <a:cubicBezTo>
                  <a:pt x="985" y="1082"/>
                  <a:pt x="980" y="1088"/>
                  <a:pt x="980" y="1095"/>
                </a:cubicBezTo>
                <a:cubicBezTo>
                  <a:pt x="980" y="1102"/>
                  <a:pt x="985" y="1107"/>
                  <a:pt x="992" y="1107"/>
                </a:cubicBezTo>
                <a:cubicBezTo>
                  <a:pt x="999" y="1107"/>
                  <a:pt x="1005" y="1102"/>
                  <a:pt x="1005" y="1095"/>
                </a:cubicBezTo>
                <a:cubicBezTo>
                  <a:pt x="1005" y="1088"/>
                  <a:pt x="999" y="1082"/>
                  <a:pt x="992" y="1082"/>
                </a:cubicBezTo>
                <a:close/>
                <a:moveTo>
                  <a:pt x="1022" y="1082"/>
                </a:moveTo>
                <a:cubicBezTo>
                  <a:pt x="1015" y="1082"/>
                  <a:pt x="1009" y="1088"/>
                  <a:pt x="1009" y="1095"/>
                </a:cubicBezTo>
                <a:cubicBezTo>
                  <a:pt x="1009" y="1102"/>
                  <a:pt x="1015" y="1107"/>
                  <a:pt x="1022" y="1107"/>
                </a:cubicBezTo>
                <a:cubicBezTo>
                  <a:pt x="1029" y="1107"/>
                  <a:pt x="1035" y="1102"/>
                  <a:pt x="1035" y="1095"/>
                </a:cubicBezTo>
                <a:cubicBezTo>
                  <a:pt x="1035" y="1088"/>
                  <a:pt x="1029" y="1082"/>
                  <a:pt x="1022" y="1082"/>
                </a:cubicBezTo>
                <a:close/>
                <a:moveTo>
                  <a:pt x="1052" y="1082"/>
                </a:moveTo>
                <a:cubicBezTo>
                  <a:pt x="1045" y="1082"/>
                  <a:pt x="1039" y="1088"/>
                  <a:pt x="1039" y="1095"/>
                </a:cubicBezTo>
                <a:cubicBezTo>
                  <a:pt x="1039" y="1102"/>
                  <a:pt x="1045" y="1107"/>
                  <a:pt x="1052" y="1107"/>
                </a:cubicBezTo>
                <a:cubicBezTo>
                  <a:pt x="1059" y="1107"/>
                  <a:pt x="1064" y="1102"/>
                  <a:pt x="1064" y="1095"/>
                </a:cubicBezTo>
                <a:cubicBezTo>
                  <a:pt x="1064" y="1088"/>
                  <a:pt x="1059" y="1082"/>
                  <a:pt x="1052" y="1082"/>
                </a:cubicBezTo>
                <a:close/>
                <a:moveTo>
                  <a:pt x="1081" y="1082"/>
                </a:moveTo>
                <a:cubicBezTo>
                  <a:pt x="1074" y="1082"/>
                  <a:pt x="1069" y="1088"/>
                  <a:pt x="1069" y="1095"/>
                </a:cubicBezTo>
                <a:cubicBezTo>
                  <a:pt x="1069" y="1102"/>
                  <a:pt x="1074" y="1107"/>
                  <a:pt x="1081" y="1107"/>
                </a:cubicBezTo>
                <a:cubicBezTo>
                  <a:pt x="1088" y="1107"/>
                  <a:pt x="1094" y="1102"/>
                  <a:pt x="1094" y="1095"/>
                </a:cubicBezTo>
                <a:cubicBezTo>
                  <a:pt x="1094" y="1088"/>
                  <a:pt x="1088" y="1082"/>
                  <a:pt x="1081" y="1082"/>
                </a:cubicBezTo>
                <a:close/>
                <a:moveTo>
                  <a:pt x="1111" y="1082"/>
                </a:moveTo>
                <a:cubicBezTo>
                  <a:pt x="1104" y="1082"/>
                  <a:pt x="1098" y="1088"/>
                  <a:pt x="1098" y="1095"/>
                </a:cubicBezTo>
                <a:cubicBezTo>
                  <a:pt x="1098" y="1102"/>
                  <a:pt x="1104" y="1107"/>
                  <a:pt x="1111" y="1107"/>
                </a:cubicBezTo>
                <a:cubicBezTo>
                  <a:pt x="1118" y="1107"/>
                  <a:pt x="1124" y="1102"/>
                  <a:pt x="1124" y="1095"/>
                </a:cubicBezTo>
                <a:cubicBezTo>
                  <a:pt x="1124" y="1088"/>
                  <a:pt x="1118" y="1082"/>
                  <a:pt x="1111" y="1082"/>
                </a:cubicBezTo>
                <a:close/>
                <a:moveTo>
                  <a:pt x="1615" y="1082"/>
                </a:moveTo>
                <a:cubicBezTo>
                  <a:pt x="1608" y="1082"/>
                  <a:pt x="1603" y="1088"/>
                  <a:pt x="1603" y="1095"/>
                </a:cubicBezTo>
                <a:cubicBezTo>
                  <a:pt x="1603" y="1102"/>
                  <a:pt x="1608" y="1107"/>
                  <a:pt x="1615" y="1107"/>
                </a:cubicBezTo>
                <a:cubicBezTo>
                  <a:pt x="1623" y="1107"/>
                  <a:pt x="1628" y="1102"/>
                  <a:pt x="1628" y="1095"/>
                </a:cubicBezTo>
                <a:cubicBezTo>
                  <a:pt x="1628" y="1088"/>
                  <a:pt x="1623" y="1082"/>
                  <a:pt x="1615" y="1082"/>
                </a:cubicBezTo>
                <a:close/>
                <a:moveTo>
                  <a:pt x="1645" y="1082"/>
                </a:moveTo>
                <a:cubicBezTo>
                  <a:pt x="1638" y="1082"/>
                  <a:pt x="1632" y="1088"/>
                  <a:pt x="1632" y="1095"/>
                </a:cubicBezTo>
                <a:cubicBezTo>
                  <a:pt x="1632" y="1102"/>
                  <a:pt x="1638" y="1107"/>
                  <a:pt x="1645" y="1107"/>
                </a:cubicBezTo>
                <a:cubicBezTo>
                  <a:pt x="1652" y="1107"/>
                  <a:pt x="1658" y="1102"/>
                  <a:pt x="1658" y="1095"/>
                </a:cubicBezTo>
                <a:cubicBezTo>
                  <a:pt x="1658" y="1088"/>
                  <a:pt x="1652" y="1082"/>
                  <a:pt x="1645" y="1082"/>
                </a:cubicBezTo>
                <a:close/>
                <a:moveTo>
                  <a:pt x="1675" y="1082"/>
                </a:moveTo>
                <a:cubicBezTo>
                  <a:pt x="1668" y="1082"/>
                  <a:pt x="1662" y="1088"/>
                  <a:pt x="1662" y="1095"/>
                </a:cubicBezTo>
                <a:cubicBezTo>
                  <a:pt x="1662" y="1102"/>
                  <a:pt x="1668" y="1107"/>
                  <a:pt x="1675" y="1107"/>
                </a:cubicBezTo>
                <a:cubicBezTo>
                  <a:pt x="1682" y="1107"/>
                  <a:pt x="1688" y="1102"/>
                  <a:pt x="1688" y="1095"/>
                </a:cubicBezTo>
                <a:cubicBezTo>
                  <a:pt x="1688" y="1088"/>
                  <a:pt x="1682" y="1082"/>
                  <a:pt x="1675" y="1082"/>
                </a:cubicBezTo>
                <a:close/>
                <a:moveTo>
                  <a:pt x="1704" y="1082"/>
                </a:moveTo>
                <a:cubicBezTo>
                  <a:pt x="1697" y="1082"/>
                  <a:pt x="1692" y="1088"/>
                  <a:pt x="1692" y="1095"/>
                </a:cubicBezTo>
                <a:cubicBezTo>
                  <a:pt x="1692" y="1102"/>
                  <a:pt x="1697" y="1107"/>
                  <a:pt x="1704" y="1107"/>
                </a:cubicBezTo>
                <a:cubicBezTo>
                  <a:pt x="1712" y="1107"/>
                  <a:pt x="1717" y="1102"/>
                  <a:pt x="1717" y="1095"/>
                </a:cubicBezTo>
                <a:cubicBezTo>
                  <a:pt x="1717" y="1088"/>
                  <a:pt x="1712" y="1082"/>
                  <a:pt x="1704" y="1082"/>
                </a:cubicBezTo>
                <a:close/>
                <a:moveTo>
                  <a:pt x="1734" y="1082"/>
                </a:moveTo>
                <a:cubicBezTo>
                  <a:pt x="1727" y="1082"/>
                  <a:pt x="1721" y="1088"/>
                  <a:pt x="1721" y="1095"/>
                </a:cubicBezTo>
                <a:cubicBezTo>
                  <a:pt x="1721" y="1102"/>
                  <a:pt x="1727" y="1107"/>
                  <a:pt x="1734" y="1107"/>
                </a:cubicBezTo>
                <a:cubicBezTo>
                  <a:pt x="1741" y="1107"/>
                  <a:pt x="1747" y="1102"/>
                  <a:pt x="1747" y="1095"/>
                </a:cubicBezTo>
                <a:cubicBezTo>
                  <a:pt x="1747" y="1088"/>
                  <a:pt x="1741" y="1082"/>
                  <a:pt x="1734" y="1082"/>
                </a:cubicBezTo>
                <a:close/>
                <a:moveTo>
                  <a:pt x="1764" y="1082"/>
                </a:moveTo>
                <a:cubicBezTo>
                  <a:pt x="1757" y="1082"/>
                  <a:pt x="1751" y="1088"/>
                  <a:pt x="1751" y="1095"/>
                </a:cubicBezTo>
                <a:cubicBezTo>
                  <a:pt x="1751" y="1102"/>
                  <a:pt x="1757" y="1107"/>
                  <a:pt x="1764" y="1107"/>
                </a:cubicBezTo>
                <a:cubicBezTo>
                  <a:pt x="1771" y="1107"/>
                  <a:pt x="1777" y="1102"/>
                  <a:pt x="1777" y="1095"/>
                </a:cubicBezTo>
                <a:cubicBezTo>
                  <a:pt x="1777" y="1088"/>
                  <a:pt x="1771" y="1082"/>
                  <a:pt x="1764" y="1082"/>
                </a:cubicBezTo>
                <a:close/>
                <a:moveTo>
                  <a:pt x="1793" y="1082"/>
                </a:moveTo>
                <a:cubicBezTo>
                  <a:pt x="1786" y="1082"/>
                  <a:pt x="1781" y="1088"/>
                  <a:pt x="1781" y="1095"/>
                </a:cubicBezTo>
                <a:cubicBezTo>
                  <a:pt x="1781" y="1102"/>
                  <a:pt x="1786" y="1107"/>
                  <a:pt x="1793" y="1107"/>
                </a:cubicBezTo>
                <a:cubicBezTo>
                  <a:pt x="1801" y="1107"/>
                  <a:pt x="1806" y="1102"/>
                  <a:pt x="1806" y="1095"/>
                </a:cubicBezTo>
                <a:cubicBezTo>
                  <a:pt x="1806" y="1088"/>
                  <a:pt x="1801" y="1082"/>
                  <a:pt x="1793" y="1082"/>
                </a:cubicBezTo>
                <a:close/>
                <a:moveTo>
                  <a:pt x="1823" y="1082"/>
                </a:moveTo>
                <a:cubicBezTo>
                  <a:pt x="1816" y="1082"/>
                  <a:pt x="1810" y="1088"/>
                  <a:pt x="1810" y="1095"/>
                </a:cubicBezTo>
                <a:cubicBezTo>
                  <a:pt x="1810" y="1102"/>
                  <a:pt x="1816" y="1107"/>
                  <a:pt x="1823" y="1107"/>
                </a:cubicBezTo>
                <a:cubicBezTo>
                  <a:pt x="1830" y="1107"/>
                  <a:pt x="1836" y="1102"/>
                  <a:pt x="1836" y="1095"/>
                </a:cubicBezTo>
                <a:cubicBezTo>
                  <a:pt x="1836" y="1088"/>
                  <a:pt x="1830" y="1082"/>
                  <a:pt x="1823" y="1082"/>
                </a:cubicBezTo>
                <a:close/>
                <a:moveTo>
                  <a:pt x="1853" y="1082"/>
                </a:moveTo>
                <a:cubicBezTo>
                  <a:pt x="1846" y="1082"/>
                  <a:pt x="1840" y="1088"/>
                  <a:pt x="1840" y="1095"/>
                </a:cubicBezTo>
                <a:cubicBezTo>
                  <a:pt x="1840" y="1102"/>
                  <a:pt x="1846" y="1107"/>
                  <a:pt x="1853" y="1107"/>
                </a:cubicBezTo>
                <a:cubicBezTo>
                  <a:pt x="1860" y="1107"/>
                  <a:pt x="1866" y="1102"/>
                  <a:pt x="1866" y="1095"/>
                </a:cubicBezTo>
                <a:cubicBezTo>
                  <a:pt x="1866" y="1088"/>
                  <a:pt x="1860" y="1082"/>
                  <a:pt x="1853" y="1082"/>
                </a:cubicBezTo>
                <a:close/>
                <a:moveTo>
                  <a:pt x="1912" y="1082"/>
                </a:moveTo>
                <a:cubicBezTo>
                  <a:pt x="1905" y="1082"/>
                  <a:pt x="1899" y="1088"/>
                  <a:pt x="1899" y="1095"/>
                </a:cubicBezTo>
                <a:cubicBezTo>
                  <a:pt x="1899" y="1102"/>
                  <a:pt x="1905" y="1107"/>
                  <a:pt x="1912" y="1107"/>
                </a:cubicBezTo>
                <a:cubicBezTo>
                  <a:pt x="1919" y="1107"/>
                  <a:pt x="1925" y="1102"/>
                  <a:pt x="1925" y="1095"/>
                </a:cubicBezTo>
                <a:cubicBezTo>
                  <a:pt x="1925" y="1088"/>
                  <a:pt x="1919" y="1082"/>
                  <a:pt x="1912" y="1082"/>
                </a:cubicBezTo>
                <a:close/>
                <a:moveTo>
                  <a:pt x="1942" y="1082"/>
                </a:moveTo>
                <a:cubicBezTo>
                  <a:pt x="1935" y="1082"/>
                  <a:pt x="1929" y="1088"/>
                  <a:pt x="1929" y="1095"/>
                </a:cubicBezTo>
                <a:cubicBezTo>
                  <a:pt x="1929" y="1102"/>
                  <a:pt x="1935" y="1107"/>
                  <a:pt x="1942" y="1107"/>
                </a:cubicBezTo>
                <a:cubicBezTo>
                  <a:pt x="1949" y="1107"/>
                  <a:pt x="1955" y="1102"/>
                  <a:pt x="1955" y="1095"/>
                </a:cubicBezTo>
                <a:cubicBezTo>
                  <a:pt x="1955" y="1088"/>
                  <a:pt x="1949" y="1082"/>
                  <a:pt x="1942" y="1082"/>
                </a:cubicBezTo>
                <a:close/>
                <a:moveTo>
                  <a:pt x="2654" y="1082"/>
                </a:moveTo>
                <a:cubicBezTo>
                  <a:pt x="2647" y="1082"/>
                  <a:pt x="2641" y="1088"/>
                  <a:pt x="2641" y="1095"/>
                </a:cubicBezTo>
                <a:cubicBezTo>
                  <a:pt x="2641" y="1102"/>
                  <a:pt x="2647" y="1107"/>
                  <a:pt x="2654" y="1107"/>
                </a:cubicBezTo>
                <a:cubicBezTo>
                  <a:pt x="2661" y="1107"/>
                  <a:pt x="2667" y="1102"/>
                  <a:pt x="2667" y="1095"/>
                </a:cubicBezTo>
                <a:cubicBezTo>
                  <a:pt x="2667" y="1088"/>
                  <a:pt x="2661" y="1082"/>
                  <a:pt x="2654" y="1082"/>
                </a:cubicBezTo>
                <a:close/>
                <a:moveTo>
                  <a:pt x="2684" y="1082"/>
                </a:moveTo>
                <a:cubicBezTo>
                  <a:pt x="2677" y="1082"/>
                  <a:pt x="2671" y="1088"/>
                  <a:pt x="2671" y="1095"/>
                </a:cubicBezTo>
                <a:cubicBezTo>
                  <a:pt x="2671" y="1102"/>
                  <a:pt x="2677" y="1107"/>
                  <a:pt x="2684" y="1107"/>
                </a:cubicBezTo>
                <a:cubicBezTo>
                  <a:pt x="2691" y="1107"/>
                  <a:pt x="2696" y="1102"/>
                  <a:pt x="2696" y="1095"/>
                </a:cubicBezTo>
                <a:cubicBezTo>
                  <a:pt x="2696" y="1088"/>
                  <a:pt x="2691" y="1082"/>
                  <a:pt x="2684" y="1082"/>
                </a:cubicBezTo>
                <a:close/>
                <a:moveTo>
                  <a:pt x="2713" y="1082"/>
                </a:moveTo>
                <a:cubicBezTo>
                  <a:pt x="2706" y="1082"/>
                  <a:pt x="2701" y="1088"/>
                  <a:pt x="2701" y="1095"/>
                </a:cubicBezTo>
                <a:cubicBezTo>
                  <a:pt x="2701" y="1102"/>
                  <a:pt x="2706" y="1107"/>
                  <a:pt x="2713" y="1107"/>
                </a:cubicBezTo>
                <a:cubicBezTo>
                  <a:pt x="2720" y="1107"/>
                  <a:pt x="2726" y="1102"/>
                  <a:pt x="2726" y="1095"/>
                </a:cubicBezTo>
                <a:cubicBezTo>
                  <a:pt x="2726" y="1088"/>
                  <a:pt x="2720" y="1082"/>
                  <a:pt x="2713" y="1082"/>
                </a:cubicBezTo>
                <a:close/>
                <a:moveTo>
                  <a:pt x="2743" y="1082"/>
                </a:moveTo>
                <a:cubicBezTo>
                  <a:pt x="2736" y="1082"/>
                  <a:pt x="2730" y="1088"/>
                  <a:pt x="2730" y="1095"/>
                </a:cubicBezTo>
                <a:cubicBezTo>
                  <a:pt x="2730" y="1102"/>
                  <a:pt x="2736" y="1107"/>
                  <a:pt x="2743" y="1107"/>
                </a:cubicBezTo>
                <a:cubicBezTo>
                  <a:pt x="2750" y="1107"/>
                  <a:pt x="2756" y="1102"/>
                  <a:pt x="2756" y="1095"/>
                </a:cubicBezTo>
                <a:cubicBezTo>
                  <a:pt x="2756" y="1088"/>
                  <a:pt x="2750" y="1082"/>
                  <a:pt x="2743" y="1082"/>
                </a:cubicBezTo>
                <a:close/>
                <a:moveTo>
                  <a:pt x="2773" y="1082"/>
                </a:moveTo>
                <a:cubicBezTo>
                  <a:pt x="2766" y="1082"/>
                  <a:pt x="2760" y="1088"/>
                  <a:pt x="2760" y="1095"/>
                </a:cubicBezTo>
                <a:cubicBezTo>
                  <a:pt x="2760" y="1102"/>
                  <a:pt x="2766" y="1107"/>
                  <a:pt x="2773" y="1107"/>
                </a:cubicBezTo>
                <a:cubicBezTo>
                  <a:pt x="2780" y="1107"/>
                  <a:pt x="2785" y="1102"/>
                  <a:pt x="2785" y="1095"/>
                </a:cubicBezTo>
                <a:cubicBezTo>
                  <a:pt x="2785" y="1088"/>
                  <a:pt x="2780" y="1082"/>
                  <a:pt x="2773" y="1082"/>
                </a:cubicBezTo>
                <a:close/>
                <a:moveTo>
                  <a:pt x="2802" y="1082"/>
                </a:moveTo>
                <a:cubicBezTo>
                  <a:pt x="2795" y="1082"/>
                  <a:pt x="2790" y="1088"/>
                  <a:pt x="2790" y="1095"/>
                </a:cubicBezTo>
                <a:cubicBezTo>
                  <a:pt x="2790" y="1102"/>
                  <a:pt x="2795" y="1107"/>
                  <a:pt x="2802" y="1107"/>
                </a:cubicBezTo>
                <a:cubicBezTo>
                  <a:pt x="2809" y="1107"/>
                  <a:pt x="2815" y="1102"/>
                  <a:pt x="2815" y="1095"/>
                </a:cubicBezTo>
                <a:cubicBezTo>
                  <a:pt x="2815" y="1088"/>
                  <a:pt x="2809" y="1082"/>
                  <a:pt x="2802" y="1082"/>
                </a:cubicBezTo>
                <a:close/>
                <a:moveTo>
                  <a:pt x="2832" y="1082"/>
                </a:moveTo>
                <a:cubicBezTo>
                  <a:pt x="2825" y="1082"/>
                  <a:pt x="2819" y="1088"/>
                  <a:pt x="2819" y="1095"/>
                </a:cubicBezTo>
                <a:cubicBezTo>
                  <a:pt x="2819" y="1102"/>
                  <a:pt x="2825" y="1107"/>
                  <a:pt x="2832" y="1107"/>
                </a:cubicBezTo>
                <a:cubicBezTo>
                  <a:pt x="2839" y="1107"/>
                  <a:pt x="2845" y="1102"/>
                  <a:pt x="2845" y="1095"/>
                </a:cubicBezTo>
                <a:cubicBezTo>
                  <a:pt x="2845" y="1088"/>
                  <a:pt x="2839" y="1082"/>
                  <a:pt x="2832" y="1082"/>
                </a:cubicBezTo>
                <a:close/>
                <a:moveTo>
                  <a:pt x="2862" y="1082"/>
                </a:moveTo>
                <a:cubicBezTo>
                  <a:pt x="2855" y="1082"/>
                  <a:pt x="2849" y="1088"/>
                  <a:pt x="2849" y="1095"/>
                </a:cubicBezTo>
                <a:cubicBezTo>
                  <a:pt x="2849" y="1102"/>
                  <a:pt x="2855" y="1107"/>
                  <a:pt x="2862" y="1107"/>
                </a:cubicBezTo>
                <a:cubicBezTo>
                  <a:pt x="2869" y="1107"/>
                  <a:pt x="2874" y="1102"/>
                  <a:pt x="2874" y="1095"/>
                </a:cubicBezTo>
                <a:cubicBezTo>
                  <a:pt x="2874" y="1088"/>
                  <a:pt x="2869" y="1082"/>
                  <a:pt x="2862" y="1082"/>
                </a:cubicBezTo>
                <a:close/>
                <a:moveTo>
                  <a:pt x="3099" y="1082"/>
                </a:moveTo>
                <a:cubicBezTo>
                  <a:pt x="3092" y="1082"/>
                  <a:pt x="3086" y="1088"/>
                  <a:pt x="3086" y="1095"/>
                </a:cubicBezTo>
                <a:cubicBezTo>
                  <a:pt x="3086" y="1102"/>
                  <a:pt x="3092" y="1107"/>
                  <a:pt x="3099" y="1107"/>
                </a:cubicBezTo>
                <a:cubicBezTo>
                  <a:pt x="3106" y="1107"/>
                  <a:pt x="3112" y="1102"/>
                  <a:pt x="3112" y="1095"/>
                </a:cubicBezTo>
                <a:cubicBezTo>
                  <a:pt x="3112" y="1088"/>
                  <a:pt x="3106" y="1082"/>
                  <a:pt x="3099" y="1082"/>
                </a:cubicBezTo>
                <a:close/>
                <a:moveTo>
                  <a:pt x="3158" y="1082"/>
                </a:moveTo>
                <a:cubicBezTo>
                  <a:pt x="3151" y="1082"/>
                  <a:pt x="3146" y="1088"/>
                  <a:pt x="3146" y="1095"/>
                </a:cubicBezTo>
                <a:cubicBezTo>
                  <a:pt x="3146" y="1102"/>
                  <a:pt x="3151" y="1107"/>
                  <a:pt x="3158" y="1107"/>
                </a:cubicBezTo>
                <a:cubicBezTo>
                  <a:pt x="3165" y="1107"/>
                  <a:pt x="3171" y="1102"/>
                  <a:pt x="3171" y="1095"/>
                </a:cubicBezTo>
                <a:cubicBezTo>
                  <a:pt x="3171" y="1088"/>
                  <a:pt x="3165" y="1082"/>
                  <a:pt x="3158" y="1082"/>
                </a:cubicBezTo>
                <a:close/>
                <a:moveTo>
                  <a:pt x="3188" y="1082"/>
                </a:moveTo>
                <a:cubicBezTo>
                  <a:pt x="3181" y="1082"/>
                  <a:pt x="3175" y="1088"/>
                  <a:pt x="3175" y="1095"/>
                </a:cubicBezTo>
                <a:cubicBezTo>
                  <a:pt x="3175" y="1102"/>
                  <a:pt x="3181" y="1107"/>
                  <a:pt x="3188" y="1107"/>
                </a:cubicBezTo>
                <a:cubicBezTo>
                  <a:pt x="3195" y="1107"/>
                  <a:pt x="3201" y="1102"/>
                  <a:pt x="3201" y="1095"/>
                </a:cubicBezTo>
                <a:cubicBezTo>
                  <a:pt x="3201" y="1088"/>
                  <a:pt x="3195" y="1082"/>
                  <a:pt x="3188" y="1082"/>
                </a:cubicBezTo>
                <a:close/>
                <a:moveTo>
                  <a:pt x="844" y="1112"/>
                </a:moveTo>
                <a:cubicBezTo>
                  <a:pt x="837" y="1112"/>
                  <a:pt x="831" y="1118"/>
                  <a:pt x="831" y="1125"/>
                </a:cubicBezTo>
                <a:cubicBezTo>
                  <a:pt x="831" y="1132"/>
                  <a:pt x="837" y="1137"/>
                  <a:pt x="844" y="1137"/>
                </a:cubicBezTo>
                <a:cubicBezTo>
                  <a:pt x="851" y="1137"/>
                  <a:pt x="857" y="1132"/>
                  <a:pt x="857" y="1125"/>
                </a:cubicBezTo>
                <a:cubicBezTo>
                  <a:pt x="857" y="1118"/>
                  <a:pt x="851" y="1112"/>
                  <a:pt x="844" y="1112"/>
                </a:cubicBezTo>
                <a:close/>
                <a:moveTo>
                  <a:pt x="874" y="1112"/>
                </a:moveTo>
                <a:cubicBezTo>
                  <a:pt x="867" y="1112"/>
                  <a:pt x="861" y="1118"/>
                  <a:pt x="861" y="1125"/>
                </a:cubicBezTo>
                <a:cubicBezTo>
                  <a:pt x="861" y="1132"/>
                  <a:pt x="867" y="1137"/>
                  <a:pt x="874" y="1137"/>
                </a:cubicBezTo>
                <a:cubicBezTo>
                  <a:pt x="881" y="1137"/>
                  <a:pt x="886" y="1132"/>
                  <a:pt x="886" y="1125"/>
                </a:cubicBezTo>
                <a:cubicBezTo>
                  <a:pt x="886" y="1118"/>
                  <a:pt x="881" y="1112"/>
                  <a:pt x="874" y="1112"/>
                </a:cubicBezTo>
                <a:close/>
                <a:moveTo>
                  <a:pt x="903" y="1112"/>
                </a:moveTo>
                <a:cubicBezTo>
                  <a:pt x="896" y="1112"/>
                  <a:pt x="891" y="1118"/>
                  <a:pt x="891" y="1125"/>
                </a:cubicBezTo>
                <a:cubicBezTo>
                  <a:pt x="891" y="1132"/>
                  <a:pt x="896" y="1137"/>
                  <a:pt x="903" y="1137"/>
                </a:cubicBezTo>
                <a:cubicBezTo>
                  <a:pt x="910" y="1137"/>
                  <a:pt x="916" y="1132"/>
                  <a:pt x="916" y="1125"/>
                </a:cubicBezTo>
                <a:cubicBezTo>
                  <a:pt x="916" y="1118"/>
                  <a:pt x="910" y="1112"/>
                  <a:pt x="903" y="1112"/>
                </a:cubicBezTo>
                <a:close/>
                <a:moveTo>
                  <a:pt x="933" y="1112"/>
                </a:moveTo>
                <a:cubicBezTo>
                  <a:pt x="926" y="1112"/>
                  <a:pt x="920" y="1118"/>
                  <a:pt x="920" y="1125"/>
                </a:cubicBezTo>
                <a:cubicBezTo>
                  <a:pt x="920" y="1132"/>
                  <a:pt x="926" y="1137"/>
                  <a:pt x="933" y="1137"/>
                </a:cubicBezTo>
                <a:cubicBezTo>
                  <a:pt x="940" y="1137"/>
                  <a:pt x="946" y="1132"/>
                  <a:pt x="946" y="1125"/>
                </a:cubicBezTo>
                <a:cubicBezTo>
                  <a:pt x="946" y="1118"/>
                  <a:pt x="940" y="1112"/>
                  <a:pt x="933" y="1112"/>
                </a:cubicBezTo>
                <a:close/>
                <a:moveTo>
                  <a:pt x="963" y="1112"/>
                </a:moveTo>
                <a:cubicBezTo>
                  <a:pt x="956" y="1112"/>
                  <a:pt x="950" y="1118"/>
                  <a:pt x="950" y="1125"/>
                </a:cubicBezTo>
                <a:cubicBezTo>
                  <a:pt x="950" y="1132"/>
                  <a:pt x="956" y="1137"/>
                  <a:pt x="963" y="1137"/>
                </a:cubicBezTo>
                <a:cubicBezTo>
                  <a:pt x="970" y="1137"/>
                  <a:pt x="975" y="1132"/>
                  <a:pt x="975" y="1125"/>
                </a:cubicBezTo>
                <a:cubicBezTo>
                  <a:pt x="975" y="1118"/>
                  <a:pt x="970" y="1112"/>
                  <a:pt x="963" y="1112"/>
                </a:cubicBezTo>
                <a:close/>
                <a:moveTo>
                  <a:pt x="992" y="1112"/>
                </a:moveTo>
                <a:cubicBezTo>
                  <a:pt x="985" y="1112"/>
                  <a:pt x="980" y="1118"/>
                  <a:pt x="980" y="1125"/>
                </a:cubicBezTo>
                <a:cubicBezTo>
                  <a:pt x="980" y="1132"/>
                  <a:pt x="985" y="1137"/>
                  <a:pt x="992" y="1137"/>
                </a:cubicBezTo>
                <a:cubicBezTo>
                  <a:pt x="999" y="1137"/>
                  <a:pt x="1005" y="1132"/>
                  <a:pt x="1005" y="1125"/>
                </a:cubicBezTo>
                <a:cubicBezTo>
                  <a:pt x="1005" y="1118"/>
                  <a:pt x="999" y="1112"/>
                  <a:pt x="992" y="1112"/>
                </a:cubicBezTo>
                <a:close/>
                <a:moveTo>
                  <a:pt x="1022" y="1112"/>
                </a:moveTo>
                <a:cubicBezTo>
                  <a:pt x="1015" y="1112"/>
                  <a:pt x="1009" y="1118"/>
                  <a:pt x="1009" y="1125"/>
                </a:cubicBezTo>
                <a:cubicBezTo>
                  <a:pt x="1009" y="1132"/>
                  <a:pt x="1015" y="1137"/>
                  <a:pt x="1022" y="1137"/>
                </a:cubicBezTo>
                <a:cubicBezTo>
                  <a:pt x="1029" y="1137"/>
                  <a:pt x="1035" y="1132"/>
                  <a:pt x="1035" y="1125"/>
                </a:cubicBezTo>
                <a:cubicBezTo>
                  <a:pt x="1035" y="1118"/>
                  <a:pt x="1029" y="1112"/>
                  <a:pt x="1022" y="1112"/>
                </a:cubicBezTo>
                <a:close/>
                <a:moveTo>
                  <a:pt x="1052" y="1112"/>
                </a:moveTo>
                <a:cubicBezTo>
                  <a:pt x="1045" y="1112"/>
                  <a:pt x="1039" y="1118"/>
                  <a:pt x="1039" y="1125"/>
                </a:cubicBezTo>
                <a:cubicBezTo>
                  <a:pt x="1039" y="1132"/>
                  <a:pt x="1045" y="1137"/>
                  <a:pt x="1052" y="1137"/>
                </a:cubicBezTo>
                <a:cubicBezTo>
                  <a:pt x="1059" y="1137"/>
                  <a:pt x="1064" y="1132"/>
                  <a:pt x="1064" y="1125"/>
                </a:cubicBezTo>
                <a:cubicBezTo>
                  <a:pt x="1064" y="1118"/>
                  <a:pt x="1059" y="1112"/>
                  <a:pt x="1052" y="1112"/>
                </a:cubicBezTo>
                <a:close/>
                <a:moveTo>
                  <a:pt x="1081" y="1112"/>
                </a:moveTo>
                <a:cubicBezTo>
                  <a:pt x="1074" y="1112"/>
                  <a:pt x="1069" y="1118"/>
                  <a:pt x="1069" y="1125"/>
                </a:cubicBezTo>
                <a:cubicBezTo>
                  <a:pt x="1069" y="1132"/>
                  <a:pt x="1074" y="1137"/>
                  <a:pt x="1081" y="1137"/>
                </a:cubicBezTo>
                <a:cubicBezTo>
                  <a:pt x="1088" y="1137"/>
                  <a:pt x="1094" y="1132"/>
                  <a:pt x="1094" y="1125"/>
                </a:cubicBezTo>
                <a:cubicBezTo>
                  <a:pt x="1094" y="1118"/>
                  <a:pt x="1088" y="1112"/>
                  <a:pt x="1081" y="1112"/>
                </a:cubicBezTo>
                <a:close/>
                <a:moveTo>
                  <a:pt x="1111" y="1112"/>
                </a:moveTo>
                <a:cubicBezTo>
                  <a:pt x="1104" y="1112"/>
                  <a:pt x="1098" y="1118"/>
                  <a:pt x="1098" y="1125"/>
                </a:cubicBezTo>
                <a:cubicBezTo>
                  <a:pt x="1098" y="1132"/>
                  <a:pt x="1104" y="1137"/>
                  <a:pt x="1111" y="1137"/>
                </a:cubicBezTo>
                <a:cubicBezTo>
                  <a:pt x="1118" y="1137"/>
                  <a:pt x="1124" y="1132"/>
                  <a:pt x="1124" y="1125"/>
                </a:cubicBezTo>
                <a:cubicBezTo>
                  <a:pt x="1124" y="1118"/>
                  <a:pt x="1118" y="1112"/>
                  <a:pt x="1111" y="1112"/>
                </a:cubicBezTo>
                <a:close/>
                <a:moveTo>
                  <a:pt x="1615" y="1112"/>
                </a:moveTo>
                <a:cubicBezTo>
                  <a:pt x="1608" y="1112"/>
                  <a:pt x="1603" y="1118"/>
                  <a:pt x="1603" y="1125"/>
                </a:cubicBezTo>
                <a:cubicBezTo>
                  <a:pt x="1603" y="1132"/>
                  <a:pt x="1608" y="1137"/>
                  <a:pt x="1615" y="1137"/>
                </a:cubicBezTo>
                <a:cubicBezTo>
                  <a:pt x="1623" y="1137"/>
                  <a:pt x="1628" y="1132"/>
                  <a:pt x="1628" y="1125"/>
                </a:cubicBezTo>
                <a:cubicBezTo>
                  <a:pt x="1628" y="1118"/>
                  <a:pt x="1623" y="1112"/>
                  <a:pt x="1615" y="1112"/>
                </a:cubicBezTo>
                <a:close/>
                <a:moveTo>
                  <a:pt x="1645" y="1112"/>
                </a:moveTo>
                <a:cubicBezTo>
                  <a:pt x="1638" y="1112"/>
                  <a:pt x="1632" y="1118"/>
                  <a:pt x="1632" y="1125"/>
                </a:cubicBezTo>
                <a:cubicBezTo>
                  <a:pt x="1632" y="1132"/>
                  <a:pt x="1638" y="1137"/>
                  <a:pt x="1645" y="1137"/>
                </a:cubicBezTo>
                <a:cubicBezTo>
                  <a:pt x="1652" y="1137"/>
                  <a:pt x="1658" y="1132"/>
                  <a:pt x="1658" y="1125"/>
                </a:cubicBezTo>
                <a:cubicBezTo>
                  <a:pt x="1658" y="1118"/>
                  <a:pt x="1652" y="1112"/>
                  <a:pt x="1645" y="1112"/>
                </a:cubicBezTo>
                <a:close/>
                <a:moveTo>
                  <a:pt x="1675" y="1112"/>
                </a:moveTo>
                <a:cubicBezTo>
                  <a:pt x="1668" y="1112"/>
                  <a:pt x="1662" y="1118"/>
                  <a:pt x="1662" y="1125"/>
                </a:cubicBezTo>
                <a:cubicBezTo>
                  <a:pt x="1662" y="1132"/>
                  <a:pt x="1668" y="1137"/>
                  <a:pt x="1675" y="1137"/>
                </a:cubicBezTo>
                <a:cubicBezTo>
                  <a:pt x="1682" y="1137"/>
                  <a:pt x="1688" y="1132"/>
                  <a:pt x="1688" y="1125"/>
                </a:cubicBezTo>
                <a:cubicBezTo>
                  <a:pt x="1688" y="1118"/>
                  <a:pt x="1682" y="1112"/>
                  <a:pt x="1675" y="1112"/>
                </a:cubicBezTo>
                <a:close/>
                <a:moveTo>
                  <a:pt x="1704" y="1112"/>
                </a:moveTo>
                <a:cubicBezTo>
                  <a:pt x="1697" y="1112"/>
                  <a:pt x="1692" y="1118"/>
                  <a:pt x="1692" y="1125"/>
                </a:cubicBezTo>
                <a:cubicBezTo>
                  <a:pt x="1692" y="1132"/>
                  <a:pt x="1697" y="1137"/>
                  <a:pt x="1704" y="1137"/>
                </a:cubicBezTo>
                <a:cubicBezTo>
                  <a:pt x="1712" y="1137"/>
                  <a:pt x="1717" y="1132"/>
                  <a:pt x="1717" y="1125"/>
                </a:cubicBezTo>
                <a:cubicBezTo>
                  <a:pt x="1717" y="1118"/>
                  <a:pt x="1712" y="1112"/>
                  <a:pt x="1704" y="1112"/>
                </a:cubicBezTo>
                <a:close/>
                <a:moveTo>
                  <a:pt x="1734" y="1112"/>
                </a:moveTo>
                <a:cubicBezTo>
                  <a:pt x="1727" y="1112"/>
                  <a:pt x="1721" y="1118"/>
                  <a:pt x="1721" y="1125"/>
                </a:cubicBezTo>
                <a:cubicBezTo>
                  <a:pt x="1721" y="1132"/>
                  <a:pt x="1727" y="1137"/>
                  <a:pt x="1734" y="1137"/>
                </a:cubicBezTo>
                <a:cubicBezTo>
                  <a:pt x="1741" y="1137"/>
                  <a:pt x="1747" y="1132"/>
                  <a:pt x="1747" y="1125"/>
                </a:cubicBezTo>
                <a:cubicBezTo>
                  <a:pt x="1747" y="1118"/>
                  <a:pt x="1741" y="1112"/>
                  <a:pt x="1734" y="1112"/>
                </a:cubicBezTo>
                <a:close/>
                <a:moveTo>
                  <a:pt x="1764" y="1112"/>
                </a:moveTo>
                <a:cubicBezTo>
                  <a:pt x="1757" y="1112"/>
                  <a:pt x="1751" y="1118"/>
                  <a:pt x="1751" y="1125"/>
                </a:cubicBezTo>
                <a:cubicBezTo>
                  <a:pt x="1751" y="1132"/>
                  <a:pt x="1757" y="1137"/>
                  <a:pt x="1764" y="1137"/>
                </a:cubicBezTo>
                <a:cubicBezTo>
                  <a:pt x="1771" y="1137"/>
                  <a:pt x="1777" y="1132"/>
                  <a:pt x="1777" y="1125"/>
                </a:cubicBezTo>
                <a:cubicBezTo>
                  <a:pt x="1777" y="1118"/>
                  <a:pt x="1771" y="1112"/>
                  <a:pt x="1764" y="1112"/>
                </a:cubicBezTo>
                <a:close/>
                <a:moveTo>
                  <a:pt x="1793" y="1112"/>
                </a:moveTo>
                <a:cubicBezTo>
                  <a:pt x="1786" y="1112"/>
                  <a:pt x="1781" y="1118"/>
                  <a:pt x="1781" y="1125"/>
                </a:cubicBezTo>
                <a:cubicBezTo>
                  <a:pt x="1781" y="1132"/>
                  <a:pt x="1786" y="1137"/>
                  <a:pt x="1793" y="1137"/>
                </a:cubicBezTo>
                <a:cubicBezTo>
                  <a:pt x="1801" y="1137"/>
                  <a:pt x="1806" y="1132"/>
                  <a:pt x="1806" y="1125"/>
                </a:cubicBezTo>
                <a:cubicBezTo>
                  <a:pt x="1806" y="1118"/>
                  <a:pt x="1801" y="1112"/>
                  <a:pt x="1793" y="1112"/>
                </a:cubicBezTo>
                <a:close/>
                <a:moveTo>
                  <a:pt x="1823" y="1112"/>
                </a:moveTo>
                <a:cubicBezTo>
                  <a:pt x="1816" y="1112"/>
                  <a:pt x="1810" y="1118"/>
                  <a:pt x="1810" y="1125"/>
                </a:cubicBezTo>
                <a:cubicBezTo>
                  <a:pt x="1810" y="1132"/>
                  <a:pt x="1816" y="1137"/>
                  <a:pt x="1823" y="1137"/>
                </a:cubicBezTo>
                <a:cubicBezTo>
                  <a:pt x="1830" y="1137"/>
                  <a:pt x="1836" y="1132"/>
                  <a:pt x="1836" y="1125"/>
                </a:cubicBezTo>
                <a:cubicBezTo>
                  <a:pt x="1836" y="1118"/>
                  <a:pt x="1830" y="1112"/>
                  <a:pt x="1823" y="1112"/>
                </a:cubicBezTo>
                <a:close/>
                <a:moveTo>
                  <a:pt x="1912" y="1112"/>
                </a:moveTo>
                <a:cubicBezTo>
                  <a:pt x="1905" y="1112"/>
                  <a:pt x="1899" y="1118"/>
                  <a:pt x="1899" y="1125"/>
                </a:cubicBezTo>
                <a:cubicBezTo>
                  <a:pt x="1899" y="1132"/>
                  <a:pt x="1905" y="1137"/>
                  <a:pt x="1912" y="1137"/>
                </a:cubicBezTo>
                <a:cubicBezTo>
                  <a:pt x="1919" y="1137"/>
                  <a:pt x="1925" y="1132"/>
                  <a:pt x="1925" y="1125"/>
                </a:cubicBezTo>
                <a:cubicBezTo>
                  <a:pt x="1925" y="1118"/>
                  <a:pt x="1919" y="1112"/>
                  <a:pt x="1912" y="1112"/>
                </a:cubicBezTo>
                <a:close/>
                <a:moveTo>
                  <a:pt x="1942" y="1112"/>
                </a:moveTo>
                <a:cubicBezTo>
                  <a:pt x="1935" y="1112"/>
                  <a:pt x="1929" y="1118"/>
                  <a:pt x="1929" y="1125"/>
                </a:cubicBezTo>
                <a:cubicBezTo>
                  <a:pt x="1929" y="1132"/>
                  <a:pt x="1935" y="1137"/>
                  <a:pt x="1942" y="1137"/>
                </a:cubicBezTo>
                <a:cubicBezTo>
                  <a:pt x="1949" y="1137"/>
                  <a:pt x="1955" y="1132"/>
                  <a:pt x="1955" y="1125"/>
                </a:cubicBezTo>
                <a:cubicBezTo>
                  <a:pt x="1955" y="1118"/>
                  <a:pt x="1949" y="1112"/>
                  <a:pt x="1942" y="1112"/>
                </a:cubicBezTo>
                <a:close/>
                <a:moveTo>
                  <a:pt x="2595" y="1112"/>
                </a:moveTo>
                <a:cubicBezTo>
                  <a:pt x="2588" y="1112"/>
                  <a:pt x="2582" y="1118"/>
                  <a:pt x="2582" y="1125"/>
                </a:cubicBezTo>
                <a:cubicBezTo>
                  <a:pt x="2582" y="1132"/>
                  <a:pt x="2588" y="1137"/>
                  <a:pt x="2595" y="1137"/>
                </a:cubicBezTo>
                <a:cubicBezTo>
                  <a:pt x="2602" y="1137"/>
                  <a:pt x="2607" y="1132"/>
                  <a:pt x="2607" y="1125"/>
                </a:cubicBezTo>
                <a:cubicBezTo>
                  <a:pt x="2607" y="1118"/>
                  <a:pt x="2602" y="1112"/>
                  <a:pt x="2595" y="1112"/>
                </a:cubicBezTo>
                <a:close/>
                <a:moveTo>
                  <a:pt x="2624" y="1112"/>
                </a:moveTo>
                <a:cubicBezTo>
                  <a:pt x="2617" y="1112"/>
                  <a:pt x="2612" y="1118"/>
                  <a:pt x="2612" y="1125"/>
                </a:cubicBezTo>
                <a:cubicBezTo>
                  <a:pt x="2612" y="1132"/>
                  <a:pt x="2617" y="1137"/>
                  <a:pt x="2624" y="1137"/>
                </a:cubicBezTo>
                <a:cubicBezTo>
                  <a:pt x="2631" y="1137"/>
                  <a:pt x="2637" y="1132"/>
                  <a:pt x="2637" y="1125"/>
                </a:cubicBezTo>
                <a:cubicBezTo>
                  <a:pt x="2637" y="1118"/>
                  <a:pt x="2631" y="1112"/>
                  <a:pt x="2624" y="1112"/>
                </a:cubicBezTo>
                <a:close/>
                <a:moveTo>
                  <a:pt x="2654" y="1112"/>
                </a:moveTo>
                <a:cubicBezTo>
                  <a:pt x="2647" y="1112"/>
                  <a:pt x="2641" y="1118"/>
                  <a:pt x="2641" y="1125"/>
                </a:cubicBezTo>
                <a:cubicBezTo>
                  <a:pt x="2641" y="1132"/>
                  <a:pt x="2647" y="1137"/>
                  <a:pt x="2654" y="1137"/>
                </a:cubicBezTo>
                <a:cubicBezTo>
                  <a:pt x="2661" y="1137"/>
                  <a:pt x="2667" y="1132"/>
                  <a:pt x="2667" y="1125"/>
                </a:cubicBezTo>
                <a:cubicBezTo>
                  <a:pt x="2667" y="1118"/>
                  <a:pt x="2661" y="1112"/>
                  <a:pt x="2654" y="1112"/>
                </a:cubicBezTo>
                <a:close/>
                <a:moveTo>
                  <a:pt x="2684" y="1112"/>
                </a:moveTo>
                <a:cubicBezTo>
                  <a:pt x="2677" y="1112"/>
                  <a:pt x="2671" y="1118"/>
                  <a:pt x="2671" y="1125"/>
                </a:cubicBezTo>
                <a:cubicBezTo>
                  <a:pt x="2671" y="1132"/>
                  <a:pt x="2677" y="1137"/>
                  <a:pt x="2684" y="1137"/>
                </a:cubicBezTo>
                <a:cubicBezTo>
                  <a:pt x="2691" y="1137"/>
                  <a:pt x="2696" y="1132"/>
                  <a:pt x="2696" y="1125"/>
                </a:cubicBezTo>
                <a:cubicBezTo>
                  <a:pt x="2696" y="1118"/>
                  <a:pt x="2691" y="1112"/>
                  <a:pt x="2684" y="1112"/>
                </a:cubicBezTo>
                <a:close/>
                <a:moveTo>
                  <a:pt x="2713" y="1112"/>
                </a:moveTo>
                <a:cubicBezTo>
                  <a:pt x="2706" y="1112"/>
                  <a:pt x="2701" y="1118"/>
                  <a:pt x="2701" y="1125"/>
                </a:cubicBezTo>
                <a:cubicBezTo>
                  <a:pt x="2701" y="1132"/>
                  <a:pt x="2706" y="1137"/>
                  <a:pt x="2713" y="1137"/>
                </a:cubicBezTo>
                <a:cubicBezTo>
                  <a:pt x="2720" y="1137"/>
                  <a:pt x="2726" y="1132"/>
                  <a:pt x="2726" y="1125"/>
                </a:cubicBezTo>
                <a:cubicBezTo>
                  <a:pt x="2726" y="1118"/>
                  <a:pt x="2720" y="1112"/>
                  <a:pt x="2713" y="1112"/>
                </a:cubicBezTo>
                <a:close/>
                <a:moveTo>
                  <a:pt x="2743" y="1112"/>
                </a:moveTo>
                <a:cubicBezTo>
                  <a:pt x="2736" y="1112"/>
                  <a:pt x="2730" y="1118"/>
                  <a:pt x="2730" y="1125"/>
                </a:cubicBezTo>
                <a:cubicBezTo>
                  <a:pt x="2730" y="1132"/>
                  <a:pt x="2736" y="1137"/>
                  <a:pt x="2743" y="1137"/>
                </a:cubicBezTo>
                <a:cubicBezTo>
                  <a:pt x="2750" y="1137"/>
                  <a:pt x="2756" y="1132"/>
                  <a:pt x="2756" y="1125"/>
                </a:cubicBezTo>
                <a:cubicBezTo>
                  <a:pt x="2756" y="1118"/>
                  <a:pt x="2750" y="1112"/>
                  <a:pt x="2743" y="1112"/>
                </a:cubicBezTo>
                <a:close/>
                <a:moveTo>
                  <a:pt x="2773" y="1112"/>
                </a:moveTo>
                <a:cubicBezTo>
                  <a:pt x="2766" y="1112"/>
                  <a:pt x="2760" y="1118"/>
                  <a:pt x="2760" y="1125"/>
                </a:cubicBezTo>
                <a:cubicBezTo>
                  <a:pt x="2760" y="1132"/>
                  <a:pt x="2766" y="1137"/>
                  <a:pt x="2773" y="1137"/>
                </a:cubicBezTo>
                <a:cubicBezTo>
                  <a:pt x="2780" y="1137"/>
                  <a:pt x="2785" y="1132"/>
                  <a:pt x="2785" y="1125"/>
                </a:cubicBezTo>
                <a:cubicBezTo>
                  <a:pt x="2785" y="1118"/>
                  <a:pt x="2780" y="1112"/>
                  <a:pt x="2773" y="1112"/>
                </a:cubicBezTo>
                <a:close/>
                <a:moveTo>
                  <a:pt x="2802" y="1112"/>
                </a:moveTo>
                <a:cubicBezTo>
                  <a:pt x="2795" y="1112"/>
                  <a:pt x="2790" y="1118"/>
                  <a:pt x="2790" y="1125"/>
                </a:cubicBezTo>
                <a:cubicBezTo>
                  <a:pt x="2790" y="1132"/>
                  <a:pt x="2795" y="1137"/>
                  <a:pt x="2802" y="1137"/>
                </a:cubicBezTo>
                <a:cubicBezTo>
                  <a:pt x="2809" y="1137"/>
                  <a:pt x="2815" y="1132"/>
                  <a:pt x="2815" y="1125"/>
                </a:cubicBezTo>
                <a:cubicBezTo>
                  <a:pt x="2815" y="1118"/>
                  <a:pt x="2809" y="1112"/>
                  <a:pt x="2802" y="1112"/>
                </a:cubicBezTo>
                <a:close/>
                <a:moveTo>
                  <a:pt x="2832" y="1112"/>
                </a:moveTo>
                <a:cubicBezTo>
                  <a:pt x="2825" y="1112"/>
                  <a:pt x="2819" y="1118"/>
                  <a:pt x="2819" y="1125"/>
                </a:cubicBezTo>
                <a:cubicBezTo>
                  <a:pt x="2819" y="1132"/>
                  <a:pt x="2825" y="1137"/>
                  <a:pt x="2832" y="1137"/>
                </a:cubicBezTo>
                <a:cubicBezTo>
                  <a:pt x="2839" y="1137"/>
                  <a:pt x="2845" y="1132"/>
                  <a:pt x="2845" y="1125"/>
                </a:cubicBezTo>
                <a:cubicBezTo>
                  <a:pt x="2845" y="1118"/>
                  <a:pt x="2839" y="1112"/>
                  <a:pt x="2832" y="1112"/>
                </a:cubicBezTo>
                <a:close/>
                <a:moveTo>
                  <a:pt x="2862" y="1112"/>
                </a:moveTo>
                <a:cubicBezTo>
                  <a:pt x="2855" y="1112"/>
                  <a:pt x="2849" y="1118"/>
                  <a:pt x="2849" y="1125"/>
                </a:cubicBezTo>
                <a:cubicBezTo>
                  <a:pt x="2849" y="1132"/>
                  <a:pt x="2855" y="1137"/>
                  <a:pt x="2862" y="1137"/>
                </a:cubicBezTo>
                <a:cubicBezTo>
                  <a:pt x="2869" y="1137"/>
                  <a:pt x="2874" y="1132"/>
                  <a:pt x="2874" y="1125"/>
                </a:cubicBezTo>
                <a:cubicBezTo>
                  <a:pt x="2874" y="1118"/>
                  <a:pt x="2869" y="1112"/>
                  <a:pt x="2862" y="1112"/>
                </a:cubicBezTo>
                <a:close/>
                <a:moveTo>
                  <a:pt x="2891" y="1112"/>
                </a:moveTo>
                <a:cubicBezTo>
                  <a:pt x="2884" y="1112"/>
                  <a:pt x="2879" y="1118"/>
                  <a:pt x="2879" y="1125"/>
                </a:cubicBezTo>
                <a:cubicBezTo>
                  <a:pt x="2879" y="1132"/>
                  <a:pt x="2884" y="1137"/>
                  <a:pt x="2891" y="1137"/>
                </a:cubicBezTo>
                <a:cubicBezTo>
                  <a:pt x="2898" y="1137"/>
                  <a:pt x="2904" y="1132"/>
                  <a:pt x="2904" y="1125"/>
                </a:cubicBezTo>
                <a:cubicBezTo>
                  <a:pt x="2904" y="1118"/>
                  <a:pt x="2898" y="1112"/>
                  <a:pt x="2891" y="1112"/>
                </a:cubicBezTo>
                <a:close/>
                <a:moveTo>
                  <a:pt x="844" y="1142"/>
                </a:moveTo>
                <a:cubicBezTo>
                  <a:pt x="837" y="1142"/>
                  <a:pt x="831" y="1148"/>
                  <a:pt x="831" y="1155"/>
                </a:cubicBezTo>
                <a:cubicBezTo>
                  <a:pt x="831" y="1162"/>
                  <a:pt x="837" y="1167"/>
                  <a:pt x="844" y="1167"/>
                </a:cubicBezTo>
                <a:cubicBezTo>
                  <a:pt x="851" y="1167"/>
                  <a:pt x="857" y="1162"/>
                  <a:pt x="857" y="1155"/>
                </a:cubicBezTo>
                <a:cubicBezTo>
                  <a:pt x="857" y="1148"/>
                  <a:pt x="851" y="1142"/>
                  <a:pt x="844" y="1142"/>
                </a:cubicBezTo>
                <a:close/>
                <a:moveTo>
                  <a:pt x="874" y="1142"/>
                </a:moveTo>
                <a:cubicBezTo>
                  <a:pt x="867" y="1142"/>
                  <a:pt x="861" y="1148"/>
                  <a:pt x="861" y="1155"/>
                </a:cubicBezTo>
                <a:cubicBezTo>
                  <a:pt x="861" y="1162"/>
                  <a:pt x="867" y="1167"/>
                  <a:pt x="874" y="1167"/>
                </a:cubicBezTo>
                <a:cubicBezTo>
                  <a:pt x="881" y="1167"/>
                  <a:pt x="886" y="1162"/>
                  <a:pt x="886" y="1155"/>
                </a:cubicBezTo>
                <a:cubicBezTo>
                  <a:pt x="886" y="1148"/>
                  <a:pt x="881" y="1142"/>
                  <a:pt x="874" y="1142"/>
                </a:cubicBezTo>
                <a:close/>
                <a:moveTo>
                  <a:pt x="903" y="1142"/>
                </a:moveTo>
                <a:cubicBezTo>
                  <a:pt x="896" y="1142"/>
                  <a:pt x="891" y="1148"/>
                  <a:pt x="891" y="1155"/>
                </a:cubicBezTo>
                <a:cubicBezTo>
                  <a:pt x="891" y="1162"/>
                  <a:pt x="896" y="1167"/>
                  <a:pt x="903" y="1167"/>
                </a:cubicBezTo>
                <a:cubicBezTo>
                  <a:pt x="910" y="1167"/>
                  <a:pt x="916" y="1162"/>
                  <a:pt x="916" y="1155"/>
                </a:cubicBezTo>
                <a:cubicBezTo>
                  <a:pt x="916" y="1148"/>
                  <a:pt x="910" y="1142"/>
                  <a:pt x="903" y="1142"/>
                </a:cubicBezTo>
                <a:close/>
                <a:moveTo>
                  <a:pt x="933" y="1142"/>
                </a:moveTo>
                <a:cubicBezTo>
                  <a:pt x="926" y="1142"/>
                  <a:pt x="920" y="1148"/>
                  <a:pt x="920" y="1155"/>
                </a:cubicBezTo>
                <a:cubicBezTo>
                  <a:pt x="920" y="1162"/>
                  <a:pt x="926" y="1167"/>
                  <a:pt x="933" y="1167"/>
                </a:cubicBezTo>
                <a:cubicBezTo>
                  <a:pt x="940" y="1167"/>
                  <a:pt x="946" y="1162"/>
                  <a:pt x="946" y="1155"/>
                </a:cubicBezTo>
                <a:cubicBezTo>
                  <a:pt x="946" y="1148"/>
                  <a:pt x="940" y="1142"/>
                  <a:pt x="933" y="1142"/>
                </a:cubicBezTo>
                <a:close/>
                <a:moveTo>
                  <a:pt x="963" y="1142"/>
                </a:moveTo>
                <a:cubicBezTo>
                  <a:pt x="956" y="1142"/>
                  <a:pt x="950" y="1148"/>
                  <a:pt x="950" y="1155"/>
                </a:cubicBezTo>
                <a:cubicBezTo>
                  <a:pt x="950" y="1162"/>
                  <a:pt x="956" y="1167"/>
                  <a:pt x="963" y="1167"/>
                </a:cubicBezTo>
                <a:cubicBezTo>
                  <a:pt x="970" y="1167"/>
                  <a:pt x="975" y="1162"/>
                  <a:pt x="975" y="1155"/>
                </a:cubicBezTo>
                <a:cubicBezTo>
                  <a:pt x="975" y="1148"/>
                  <a:pt x="970" y="1142"/>
                  <a:pt x="963" y="1142"/>
                </a:cubicBezTo>
                <a:close/>
                <a:moveTo>
                  <a:pt x="992" y="1142"/>
                </a:moveTo>
                <a:cubicBezTo>
                  <a:pt x="985" y="1142"/>
                  <a:pt x="980" y="1148"/>
                  <a:pt x="980" y="1155"/>
                </a:cubicBezTo>
                <a:cubicBezTo>
                  <a:pt x="980" y="1162"/>
                  <a:pt x="985" y="1167"/>
                  <a:pt x="992" y="1167"/>
                </a:cubicBezTo>
                <a:cubicBezTo>
                  <a:pt x="999" y="1167"/>
                  <a:pt x="1005" y="1162"/>
                  <a:pt x="1005" y="1155"/>
                </a:cubicBezTo>
                <a:cubicBezTo>
                  <a:pt x="1005" y="1148"/>
                  <a:pt x="999" y="1142"/>
                  <a:pt x="992" y="1142"/>
                </a:cubicBezTo>
                <a:close/>
                <a:moveTo>
                  <a:pt x="1022" y="1142"/>
                </a:moveTo>
                <a:cubicBezTo>
                  <a:pt x="1015" y="1142"/>
                  <a:pt x="1009" y="1148"/>
                  <a:pt x="1009" y="1155"/>
                </a:cubicBezTo>
                <a:cubicBezTo>
                  <a:pt x="1009" y="1162"/>
                  <a:pt x="1015" y="1167"/>
                  <a:pt x="1022" y="1167"/>
                </a:cubicBezTo>
                <a:cubicBezTo>
                  <a:pt x="1029" y="1167"/>
                  <a:pt x="1035" y="1162"/>
                  <a:pt x="1035" y="1155"/>
                </a:cubicBezTo>
                <a:cubicBezTo>
                  <a:pt x="1035" y="1148"/>
                  <a:pt x="1029" y="1142"/>
                  <a:pt x="1022" y="1142"/>
                </a:cubicBezTo>
                <a:close/>
                <a:moveTo>
                  <a:pt x="1052" y="1142"/>
                </a:moveTo>
                <a:cubicBezTo>
                  <a:pt x="1045" y="1142"/>
                  <a:pt x="1039" y="1148"/>
                  <a:pt x="1039" y="1155"/>
                </a:cubicBezTo>
                <a:cubicBezTo>
                  <a:pt x="1039" y="1162"/>
                  <a:pt x="1045" y="1167"/>
                  <a:pt x="1052" y="1167"/>
                </a:cubicBezTo>
                <a:cubicBezTo>
                  <a:pt x="1059" y="1167"/>
                  <a:pt x="1064" y="1162"/>
                  <a:pt x="1064" y="1155"/>
                </a:cubicBezTo>
                <a:cubicBezTo>
                  <a:pt x="1064" y="1148"/>
                  <a:pt x="1059" y="1142"/>
                  <a:pt x="1052" y="1142"/>
                </a:cubicBezTo>
                <a:close/>
                <a:moveTo>
                  <a:pt x="1081" y="1142"/>
                </a:moveTo>
                <a:cubicBezTo>
                  <a:pt x="1074" y="1142"/>
                  <a:pt x="1069" y="1148"/>
                  <a:pt x="1069" y="1155"/>
                </a:cubicBezTo>
                <a:cubicBezTo>
                  <a:pt x="1069" y="1162"/>
                  <a:pt x="1074" y="1167"/>
                  <a:pt x="1081" y="1167"/>
                </a:cubicBezTo>
                <a:cubicBezTo>
                  <a:pt x="1088" y="1167"/>
                  <a:pt x="1094" y="1162"/>
                  <a:pt x="1094" y="1155"/>
                </a:cubicBezTo>
                <a:cubicBezTo>
                  <a:pt x="1094" y="1148"/>
                  <a:pt x="1088" y="1142"/>
                  <a:pt x="1081" y="1142"/>
                </a:cubicBezTo>
                <a:close/>
                <a:moveTo>
                  <a:pt x="1645" y="1142"/>
                </a:moveTo>
                <a:cubicBezTo>
                  <a:pt x="1638" y="1142"/>
                  <a:pt x="1632" y="1148"/>
                  <a:pt x="1632" y="1155"/>
                </a:cubicBezTo>
                <a:cubicBezTo>
                  <a:pt x="1632" y="1162"/>
                  <a:pt x="1638" y="1167"/>
                  <a:pt x="1645" y="1167"/>
                </a:cubicBezTo>
                <a:cubicBezTo>
                  <a:pt x="1652" y="1167"/>
                  <a:pt x="1658" y="1162"/>
                  <a:pt x="1658" y="1155"/>
                </a:cubicBezTo>
                <a:cubicBezTo>
                  <a:pt x="1658" y="1148"/>
                  <a:pt x="1652" y="1142"/>
                  <a:pt x="1645" y="1142"/>
                </a:cubicBezTo>
                <a:close/>
                <a:moveTo>
                  <a:pt x="1675" y="1142"/>
                </a:moveTo>
                <a:cubicBezTo>
                  <a:pt x="1668" y="1142"/>
                  <a:pt x="1662" y="1148"/>
                  <a:pt x="1662" y="1155"/>
                </a:cubicBezTo>
                <a:cubicBezTo>
                  <a:pt x="1662" y="1162"/>
                  <a:pt x="1668" y="1167"/>
                  <a:pt x="1675" y="1167"/>
                </a:cubicBezTo>
                <a:cubicBezTo>
                  <a:pt x="1682" y="1167"/>
                  <a:pt x="1688" y="1162"/>
                  <a:pt x="1688" y="1155"/>
                </a:cubicBezTo>
                <a:cubicBezTo>
                  <a:pt x="1688" y="1148"/>
                  <a:pt x="1682" y="1142"/>
                  <a:pt x="1675" y="1142"/>
                </a:cubicBezTo>
                <a:close/>
                <a:moveTo>
                  <a:pt x="1704" y="1142"/>
                </a:moveTo>
                <a:cubicBezTo>
                  <a:pt x="1697" y="1142"/>
                  <a:pt x="1692" y="1148"/>
                  <a:pt x="1692" y="1155"/>
                </a:cubicBezTo>
                <a:cubicBezTo>
                  <a:pt x="1692" y="1162"/>
                  <a:pt x="1697" y="1167"/>
                  <a:pt x="1704" y="1167"/>
                </a:cubicBezTo>
                <a:cubicBezTo>
                  <a:pt x="1712" y="1167"/>
                  <a:pt x="1717" y="1162"/>
                  <a:pt x="1717" y="1155"/>
                </a:cubicBezTo>
                <a:cubicBezTo>
                  <a:pt x="1717" y="1148"/>
                  <a:pt x="1712" y="1142"/>
                  <a:pt x="1704" y="1142"/>
                </a:cubicBezTo>
                <a:close/>
                <a:moveTo>
                  <a:pt x="1734" y="1142"/>
                </a:moveTo>
                <a:cubicBezTo>
                  <a:pt x="1727" y="1142"/>
                  <a:pt x="1721" y="1148"/>
                  <a:pt x="1721" y="1155"/>
                </a:cubicBezTo>
                <a:cubicBezTo>
                  <a:pt x="1721" y="1162"/>
                  <a:pt x="1727" y="1167"/>
                  <a:pt x="1734" y="1167"/>
                </a:cubicBezTo>
                <a:cubicBezTo>
                  <a:pt x="1741" y="1167"/>
                  <a:pt x="1747" y="1162"/>
                  <a:pt x="1747" y="1155"/>
                </a:cubicBezTo>
                <a:cubicBezTo>
                  <a:pt x="1747" y="1148"/>
                  <a:pt x="1741" y="1142"/>
                  <a:pt x="1734" y="1142"/>
                </a:cubicBezTo>
                <a:close/>
                <a:moveTo>
                  <a:pt x="1764" y="1142"/>
                </a:moveTo>
                <a:cubicBezTo>
                  <a:pt x="1757" y="1142"/>
                  <a:pt x="1751" y="1148"/>
                  <a:pt x="1751" y="1155"/>
                </a:cubicBezTo>
                <a:cubicBezTo>
                  <a:pt x="1751" y="1162"/>
                  <a:pt x="1757" y="1167"/>
                  <a:pt x="1764" y="1167"/>
                </a:cubicBezTo>
                <a:cubicBezTo>
                  <a:pt x="1771" y="1167"/>
                  <a:pt x="1777" y="1162"/>
                  <a:pt x="1777" y="1155"/>
                </a:cubicBezTo>
                <a:cubicBezTo>
                  <a:pt x="1777" y="1148"/>
                  <a:pt x="1771" y="1142"/>
                  <a:pt x="1764" y="1142"/>
                </a:cubicBezTo>
                <a:close/>
                <a:moveTo>
                  <a:pt x="1793" y="1142"/>
                </a:moveTo>
                <a:cubicBezTo>
                  <a:pt x="1786" y="1142"/>
                  <a:pt x="1781" y="1148"/>
                  <a:pt x="1781" y="1155"/>
                </a:cubicBezTo>
                <a:cubicBezTo>
                  <a:pt x="1781" y="1162"/>
                  <a:pt x="1786" y="1167"/>
                  <a:pt x="1793" y="1167"/>
                </a:cubicBezTo>
                <a:cubicBezTo>
                  <a:pt x="1801" y="1167"/>
                  <a:pt x="1806" y="1162"/>
                  <a:pt x="1806" y="1155"/>
                </a:cubicBezTo>
                <a:cubicBezTo>
                  <a:pt x="1806" y="1148"/>
                  <a:pt x="1801" y="1142"/>
                  <a:pt x="1793" y="1142"/>
                </a:cubicBezTo>
                <a:close/>
                <a:moveTo>
                  <a:pt x="1823" y="1142"/>
                </a:moveTo>
                <a:cubicBezTo>
                  <a:pt x="1816" y="1142"/>
                  <a:pt x="1810" y="1148"/>
                  <a:pt x="1810" y="1155"/>
                </a:cubicBezTo>
                <a:cubicBezTo>
                  <a:pt x="1810" y="1162"/>
                  <a:pt x="1816" y="1167"/>
                  <a:pt x="1823" y="1167"/>
                </a:cubicBezTo>
                <a:cubicBezTo>
                  <a:pt x="1830" y="1167"/>
                  <a:pt x="1836" y="1162"/>
                  <a:pt x="1836" y="1155"/>
                </a:cubicBezTo>
                <a:cubicBezTo>
                  <a:pt x="1836" y="1148"/>
                  <a:pt x="1830" y="1142"/>
                  <a:pt x="1823" y="1142"/>
                </a:cubicBezTo>
                <a:close/>
                <a:moveTo>
                  <a:pt x="1912" y="1142"/>
                </a:moveTo>
                <a:cubicBezTo>
                  <a:pt x="1905" y="1142"/>
                  <a:pt x="1899" y="1148"/>
                  <a:pt x="1899" y="1155"/>
                </a:cubicBezTo>
                <a:cubicBezTo>
                  <a:pt x="1899" y="1162"/>
                  <a:pt x="1905" y="1167"/>
                  <a:pt x="1912" y="1167"/>
                </a:cubicBezTo>
                <a:cubicBezTo>
                  <a:pt x="1919" y="1167"/>
                  <a:pt x="1925" y="1162"/>
                  <a:pt x="1925" y="1155"/>
                </a:cubicBezTo>
                <a:cubicBezTo>
                  <a:pt x="1925" y="1148"/>
                  <a:pt x="1919" y="1142"/>
                  <a:pt x="1912" y="1142"/>
                </a:cubicBezTo>
                <a:close/>
                <a:moveTo>
                  <a:pt x="2565" y="1142"/>
                </a:moveTo>
                <a:cubicBezTo>
                  <a:pt x="2558" y="1142"/>
                  <a:pt x="2552" y="1148"/>
                  <a:pt x="2552" y="1155"/>
                </a:cubicBezTo>
                <a:cubicBezTo>
                  <a:pt x="2552" y="1162"/>
                  <a:pt x="2558" y="1167"/>
                  <a:pt x="2565" y="1167"/>
                </a:cubicBezTo>
                <a:cubicBezTo>
                  <a:pt x="2572" y="1167"/>
                  <a:pt x="2578" y="1162"/>
                  <a:pt x="2578" y="1155"/>
                </a:cubicBezTo>
                <a:cubicBezTo>
                  <a:pt x="2578" y="1148"/>
                  <a:pt x="2572" y="1142"/>
                  <a:pt x="2565" y="1142"/>
                </a:cubicBezTo>
                <a:close/>
                <a:moveTo>
                  <a:pt x="2595" y="1142"/>
                </a:moveTo>
                <a:cubicBezTo>
                  <a:pt x="2588" y="1142"/>
                  <a:pt x="2582" y="1148"/>
                  <a:pt x="2582" y="1155"/>
                </a:cubicBezTo>
                <a:cubicBezTo>
                  <a:pt x="2582" y="1162"/>
                  <a:pt x="2588" y="1167"/>
                  <a:pt x="2595" y="1167"/>
                </a:cubicBezTo>
                <a:cubicBezTo>
                  <a:pt x="2602" y="1167"/>
                  <a:pt x="2607" y="1162"/>
                  <a:pt x="2607" y="1155"/>
                </a:cubicBezTo>
                <a:cubicBezTo>
                  <a:pt x="2607" y="1148"/>
                  <a:pt x="2602" y="1142"/>
                  <a:pt x="2595" y="1142"/>
                </a:cubicBezTo>
                <a:close/>
                <a:moveTo>
                  <a:pt x="2624" y="1142"/>
                </a:moveTo>
                <a:cubicBezTo>
                  <a:pt x="2617" y="1142"/>
                  <a:pt x="2612" y="1148"/>
                  <a:pt x="2612" y="1155"/>
                </a:cubicBezTo>
                <a:cubicBezTo>
                  <a:pt x="2612" y="1162"/>
                  <a:pt x="2617" y="1167"/>
                  <a:pt x="2624" y="1167"/>
                </a:cubicBezTo>
                <a:cubicBezTo>
                  <a:pt x="2631" y="1167"/>
                  <a:pt x="2637" y="1162"/>
                  <a:pt x="2637" y="1155"/>
                </a:cubicBezTo>
                <a:cubicBezTo>
                  <a:pt x="2637" y="1148"/>
                  <a:pt x="2631" y="1142"/>
                  <a:pt x="2624" y="1142"/>
                </a:cubicBezTo>
                <a:close/>
                <a:moveTo>
                  <a:pt x="2654" y="1142"/>
                </a:moveTo>
                <a:cubicBezTo>
                  <a:pt x="2647" y="1142"/>
                  <a:pt x="2641" y="1148"/>
                  <a:pt x="2641" y="1155"/>
                </a:cubicBezTo>
                <a:cubicBezTo>
                  <a:pt x="2641" y="1162"/>
                  <a:pt x="2647" y="1167"/>
                  <a:pt x="2654" y="1167"/>
                </a:cubicBezTo>
                <a:cubicBezTo>
                  <a:pt x="2661" y="1167"/>
                  <a:pt x="2667" y="1162"/>
                  <a:pt x="2667" y="1155"/>
                </a:cubicBezTo>
                <a:cubicBezTo>
                  <a:pt x="2667" y="1148"/>
                  <a:pt x="2661" y="1142"/>
                  <a:pt x="2654" y="1142"/>
                </a:cubicBezTo>
                <a:close/>
                <a:moveTo>
                  <a:pt x="2684" y="1142"/>
                </a:moveTo>
                <a:cubicBezTo>
                  <a:pt x="2677" y="1142"/>
                  <a:pt x="2671" y="1148"/>
                  <a:pt x="2671" y="1155"/>
                </a:cubicBezTo>
                <a:cubicBezTo>
                  <a:pt x="2671" y="1162"/>
                  <a:pt x="2677" y="1167"/>
                  <a:pt x="2684" y="1167"/>
                </a:cubicBezTo>
                <a:cubicBezTo>
                  <a:pt x="2691" y="1167"/>
                  <a:pt x="2696" y="1162"/>
                  <a:pt x="2696" y="1155"/>
                </a:cubicBezTo>
                <a:cubicBezTo>
                  <a:pt x="2696" y="1148"/>
                  <a:pt x="2691" y="1142"/>
                  <a:pt x="2684" y="1142"/>
                </a:cubicBezTo>
                <a:close/>
                <a:moveTo>
                  <a:pt x="2713" y="1142"/>
                </a:moveTo>
                <a:cubicBezTo>
                  <a:pt x="2706" y="1142"/>
                  <a:pt x="2701" y="1148"/>
                  <a:pt x="2701" y="1155"/>
                </a:cubicBezTo>
                <a:cubicBezTo>
                  <a:pt x="2701" y="1162"/>
                  <a:pt x="2706" y="1167"/>
                  <a:pt x="2713" y="1167"/>
                </a:cubicBezTo>
                <a:cubicBezTo>
                  <a:pt x="2720" y="1167"/>
                  <a:pt x="2726" y="1162"/>
                  <a:pt x="2726" y="1155"/>
                </a:cubicBezTo>
                <a:cubicBezTo>
                  <a:pt x="2726" y="1148"/>
                  <a:pt x="2720" y="1142"/>
                  <a:pt x="2713" y="1142"/>
                </a:cubicBezTo>
                <a:close/>
                <a:moveTo>
                  <a:pt x="2743" y="1142"/>
                </a:moveTo>
                <a:cubicBezTo>
                  <a:pt x="2736" y="1142"/>
                  <a:pt x="2730" y="1148"/>
                  <a:pt x="2730" y="1155"/>
                </a:cubicBezTo>
                <a:cubicBezTo>
                  <a:pt x="2730" y="1162"/>
                  <a:pt x="2736" y="1167"/>
                  <a:pt x="2743" y="1167"/>
                </a:cubicBezTo>
                <a:cubicBezTo>
                  <a:pt x="2750" y="1167"/>
                  <a:pt x="2756" y="1162"/>
                  <a:pt x="2756" y="1155"/>
                </a:cubicBezTo>
                <a:cubicBezTo>
                  <a:pt x="2756" y="1148"/>
                  <a:pt x="2750" y="1142"/>
                  <a:pt x="2743" y="1142"/>
                </a:cubicBezTo>
                <a:close/>
                <a:moveTo>
                  <a:pt x="2773" y="1142"/>
                </a:moveTo>
                <a:cubicBezTo>
                  <a:pt x="2766" y="1142"/>
                  <a:pt x="2760" y="1148"/>
                  <a:pt x="2760" y="1155"/>
                </a:cubicBezTo>
                <a:cubicBezTo>
                  <a:pt x="2760" y="1162"/>
                  <a:pt x="2766" y="1167"/>
                  <a:pt x="2773" y="1167"/>
                </a:cubicBezTo>
                <a:cubicBezTo>
                  <a:pt x="2780" y="1167"/>
                  <a:pt x="2785" y="1162"/>
                  <a:pt x="2785" y="1155"/>
                </a:cubicBezTo>
                <a:cubicBezTo>
                  <a:pt x="2785" y="1148"/>
                  <a:pt x="2780" y="1142"/>
                  <a:pt x="2773" y="1142"/>
                </a:cubicBezTo>
                <a:close/>
                <a:moveTo>
                  <a:pt x="2802" y="1142"/>
                </a:moveTo>
                <a:cubicBezTo>
                  <a:pt x="2795" y="1142"/>
                  <a:pt x="2790" y="1148"/>
                  <a:pt x="2790" y="1155"/>
                </a:cubicBezTo>
                <a:cubicBezTo>
                  <a:pt x="2790" y="1162"/>
                  <a:pt x="2795" y="1167"/>
                  <a:pt x="2802" y="1167"/>
                </a:cubicBezTo>
                <a:cubicBezTo>
                  <a:pt x="2809" y="1167"/>
                  <a:pt x="2815" y="1162"/>
                  <a:pt x="2815" y="1155"/>
                </a:cubicBezTo>
                <a:cubicBezTo>
                  <a:pt x="2815" y="1148"/>
                  <a:pt x="2809" y="1142"/>
                  <a:pt x="2802" y="1142"/>
                </a:cubicBezTo>
                <a:close/>
                <a:moveTo>
                  <a:pt x="2832" y="1142"/>
                </a:moveTo>
                <a:cubicBezTo>
                  <a:pt x="2825" y="1142"/>
                  <a:pt x="2819" y="1148"/>
                  <a:pt x="2819" y="1155"/>
                </a:cubicBezTo>
                <a:cubicBezTo>
                  <a:pt x="2819" y="1162"/>
                  <a:pt x="2825" y="1167"/>
                  <a:pt x="2832" y="1167"/>
                </a:cubicBezTo>
                <a:cubicBezTo>
                  <a:pt x="2839" y="1167"/>
                  <a:pt x="2845" y="1162"/>
                  <a:pt x="2845" y="1155"/>
                </a:cubicBezTo>
                <a:cubicBezTo>
                  <a:pt x="2845" y="1148"/>
                  <a:pt x="2839" y="1142"/>
                  <a:pt x="2832" y="1142"/>
                </a:cubicBezTo>
                <a:close/>
                <a:moveTo>
                  <a:pt x="2862" y="1142"/>
                </a:moveTo>
                <a:cubicBezTo>
                  <a:pt x="2855" y="1142"/>
                  <a:pt x="2849" y="1148"/>
                  <a:pt x="2849" y="1155"/>
                </a:cubicBezTo>
                <a:cubicBezTo>
                  <a:pt x="2849" y="1162"/>
                  <a:pt x="2855" y="1167"/>
                  <a:pt x="2862" y="1167"/>
                </a:cubicBezTo>
                <a:cubicBezTo>
                  <a:pt x="2869" y="1167"/>
                  <a:pt x="2874" y="1162"/>
                  <a:pt x="2874" y="1155"/>
                </a:cubicBezTo>
                <a:cubicBezTo>
                  <a:pt x="2874" y="1148"/>
                  <a:pt x="2869" y="1142"/>
                  <a:pt x="2862" y="1142"/>
                </a:cubicBezTo>
                <a:close/>
                <a:moveTo>
                  <a:pt x="2891" y="1142"/>
                </a:moveTo>
                <a:cubicBezTo>
                  <a:pt x="2884" y="1142"/>
                  <a:pt x="2879" y="1148"/>
                  <a:pt x="2879" y="1155"/>
                </a:cubicBezTo>
                <a:cubicBezTo>
                  <a:pt x="2879" y="1162"/>
                  <a:pt x="2884" y="1167"/>
                  <a:pt x="2891" y="1167"/>
                </a:cubicBezTo>
                <a:cubicBezTo>
                  <a:pt x="2898" y="1167"/>
                  <a:pt x="2904" y="1162"/>
                  <a:pt x="2904" y="1155"/>
                </a:cubicBezTo>
                <a:cubicBezTo>
                  <a:pt x="2904" y="1148"/>
                  <a:pt x="2898" y="1142"/>
                  <a:pt x="2891" y="1142"/>
                </a:cubicBezTo>
                <a:close/>
                <a:moveTo>
                  <a:pt x="2921" y="1142"/>
                </a:moveTo>
                <a:cubicBezTo>
                  <a:pt x="2914" y="1142"/>
                  <a:pt x="2908" y="1148"/>
                  <a:pt x="2908" y="1155"/>
                </a:cubicBezTo>
                <a:cubicBezTo>
                  <a:pt x="2908" y="1162"/>
                  <a:pt x="2914" y="1167"/>
                  <a:pt x="2921" y="1167"/>
                </a:cubicBezTo>
                <a:cubicBezTo>
                  <a:pt x="2928" y="1167"/>
                  <a:pt x="2934" y="1162"/>
                  <a:pt x="2934" y="1155"/>
                </a:cubicBezTo>
                <a:cubicBezTo>
                  <a:pt x="2934" y="1148"/>
                  <a:pt x="2928" y="1142"/>
                  <a:pt x="2921" y="1142"/>
                </a:cubicBezTo>
                <a:close/>
                <a:moveTo>
                  <a:pt x="3069" y="1142"/>
                </a:moveTo>
                <a:cubicBezTo>
                  <a:pt x="3062" y="1142"/>
                  <a:pt x="3057" y="1148"/>
                  <a:pt x="3057" y="1155"/>
                </a:cubicBezTo>
                <a:cubicBezTo>
                  <a:pt x="3057" y="1162"/>
                  <a:pt x="3062" y="1167"/>
                  <a:pt x="3069" y="1167"/>
                </a:cubicBezTo>
                <a:cubicBezTo>
                  <a:pt x="3076" y="1167"/>
                  <a:pt x="3082" y="1162"/>
                  <a:pt x="3082" y="1155"/>
                </a:cubicBezTo>
                <a:cubicBezTo>
                  <a:pt x="3082" y="1148"/>
                  <a:pt x="3076" y="1142"/>
                  <a:pt x="3069" y="1142"/>
                </a:cubicBezTo>
                <a:close/>
                <a:moveTo>
                  <a:pt x="844" y="1172"/>
                </a:moveTo>
                <a:cubicBezTo>
                  <a:pt x="837" y="1172"/>
                  <a:pt x="831" y="1178"/>
                  <a:pt x="831" y="1185"/>
                </a:cubicBezTo>
                <a:cubicBezTo>
                  <a:pt x="831" y="1192"/>
                  <a:pt x="837" y="1197"/>
                  <a:pt x="844" y="1197"/>
                </a:cubicBezTo>
                <a:cubicBezTo>
                  <a:pt x="851" y="1197"/>
                  <a:pt x="857" y="1192"/>
                  <a:pt x="857" y="1185"/>
                </a:cubicBezTo>
                <a:cubicBezTo>
                  <a:pt x="857" y="1178"/>
                  <a:pt x="851" y="1172"/>
                  <a:pt x="844" y="1172"/>
                </a:cubicBezTo>
                <a:close/>
                <a:moveTo>
                  <a:pt x="874" y="1172"/>
                </a:moveTo>
                <a:cubicBezTo>
                  <a:pt x="867" y="1172"/>
                  <a:pt x="861" y="1178"/>
                  <a:pt x="861" y="1185"/>
                </a:cubicBezTo>
                <a:cubicBezTo>
                  <a:pt x="861" y="1192"/>
                  <a:pt x="867" y="1197"/>
                  <a:pt x="874" y="1197"/>
                </a:cubicBezTo>
                <a:cubicBezTo>
                  <a:pt x="881" y="1197"/>
                  <a:pt x="886" y="1192"/>
                  <a:pt x="886" y="1185"/>
                </a:cubicBezTo>
                <a:cubicBezTo>
                  <a:pt x="886" y="1178"/>
                  <a:pt x="881" y="1172"/>
                  <a:pt x="874" y="1172"/>
                </a:cubicBezTo>
                <a:close/>
                <a:moveTo>
                  <a:pt x="903" y="1172"/>
                </a:moveTo>
                <a:cubicBezTo>
                  <a:pt x="896" y="1172"/>
                  <a:pt x="891" y="1178"/>
                  <a:pt x="891" y="1185"/>
                </a:cubicBezTo>
                <a:cubicBezTo>
                  <a:pt x="891" y="1192"/>
                  <a:pt x="896" y="1197"/>
                  <a:pt x="903" y="1197"/>
                </a:cubicBezTo>
                <a:cubicBezTo>
                  <a:pt x="910" y="1197"/>
                  <a:pt x="916" y="1192"/>
                  <a:pt x="916" y="1185"/>
                </a:cubicBezTo>
                <a:cubicBezTo>
                  <a:pt x="916" y="1178"/>
                  <a:pt x="910" y="1172"/>
                  <a:pt x="903" y="1172"/>
                </a:cubicBezTo>
                <a:close/>
                <a:moveTo>
                  <a:pt x="933" y="1172"/>
                </a:moveTo>
                <a:cubicBezTo>
                  <a:pt x="926" y="1172"/>
                  <a:pt x="920" y="1178"/>
                  <a:pt x="920" y="1185"/>
                </a:cubicBezTo>
                <a:cubicBezTo>
                  <a:pt x="920" y="1192"/>
                  <a:pt x="926" y="1197"/>
                  <a:pt x="933" y="1197"/>
                </a:cubicBezTo>
                <a:cubicBezTo>
                  <a:pt x="940" y="1197"/>
                  <a:pt x="946" y="1192"/>
                  <a:pt x="946" y="1185"/>
                </a:cubicBezTo>
                <a:cubicBezTo>
                  <a:pt x="946" y="1178"/>
                  <a:pt x="940" y="1172"/>
                  <a:pt x="933" y="1172"/>
                </a:cubicBezTo>
                <a:close/>
                <a:moveTo>
                  <a:pt x="963" y="1172"/>
                </a:moveTo>
                <a:cubicBezTo>
                  <a:pt x="956" y="1172"/>
                  <a:pt x="950" y="1178"/>
                  <a:pt x="950" y="1185"/>
                </a:cubicBezTo>
                <a:cubicBezTo>
                  <a:pt x="950" y="1192"/>
                  <a:pt x="956" y="1197"/>
                  <a:pt x="963" y="1197"/>
                </a:cubicBezTo>
                <a:cubicBezTo>
                  <a:pt x="970" y="1197"/>
                  <a:pt x="975" y="1192"/>
                  <a:pt x="975" y="1185"/>
                </a:cubicBezTo>
                <a:cubicBezTo>
                  <a:pt x="975" y="1178"/>
                  <a:pt x="970" y="1172"/>
                  <a:pt x="963" y="1172"/>
                </a:cubicBezTo>
                <a:close/>
                <a:moveTo>
                  <a:pt x="992" y="1172"/>
                </a:moveTo>
                <a:cubicBezTo>
                  <a:pt x="985" y="1172"/>
                  <a:pt x="980" y="1178"/>
                  <a:pt x="980" y="1185"/>
                </a:cubicBezTo>
                <a:cubicBezTo>
                  <a:pt x="980" y="1192"/>
                  <a:pt x="985" y="1197"/>
                  <a:pt x="992" y="1197"/>
                </a:cubicBezTo>
                <a:cubicBezTo>
                  <a:pt x="999" y="1197"/>
                  <a:pt x="1005" y="1192"/>
                  <a:pt x="1005" y="1185"/>
                </a:cubicBezTo>
                <a:cubicBezTo>
                  <a:pt x="1005" y="1178"/>
                  <a:pt x="999" y="1172"/>
                  <a:pt x="992" y="1172"/>
                </a:cubicBezTo>
                <a:close/>
                <a:moveTo>
                  <a:pt x="1022" y="1172"/>
                </a:moveTo>
                <a:cubicBezTo>
                  <a:pt x="1015" y="1172"/>
                  <a:pt x="1009" y="1178"/>
                  <a:pt x="1009" y="1185"/>
                </a:cubicBezTo>
                <a:cubicBezTo>
                  <a:pt x="1009" y="1192"/>
                  <a:pt x="1015" y="1197"/>
                  <a:pt x="1022" y="1197"/>
                </a:cubicBezTo>
                <a:cubicBezTo>
                  <a:pt x="1029" y="1197"/>
                  <a:pt x="1035" y="1192"/>
                  <a:pt x="1035" y="1185"/>
                </a:cubicBezTo>
                <a:cubicBezTo>
                  <a:pt x="1035" y="1178"/>
                  <a:pt x="1029" y="1172"/>
                  <a:pt x="1022" y="1172"/>
                </a:cubicBezTo>
                <a:close/>
                <a:moveTo>
                  <a:pt x="1052" y="1172"/>
                </a:moveTo>
                <a:cubicBezTo>
                  <a:pt x="1045" y="1172"/>
                  <a:pt x="1039" y="1178"/>
                  <a:pt x="1039" y="1185"/>
                </a:cubicBezTo>
                <a:cubicBezTo>
                  <a:pt x="1039" y="1192"/>
                  <a:pt x="1045" y="1197"/>
                  <a:pt x="1052" y="1197"/>
                </a:cubicBezTo>
                <a:cubicBezTo>
                  <a:pt x="1059" y="1197"/>
                  <a:pt x="1064" y="1192"/>
                  <a:pt x="1064" y="1185"/>
                </a:cubicBezTo>
                <a:cubicBezTo>
                  <a:pt x="1064" y="1178"/>
                  <a:pt x="1059" y="1172"/>
                  <a:pt x="1052" y="1172"/>
                </a:cubicBezTo>
                <a:close/>
                <a:moveTo>
                  <a:pt x="1645" y="1172"/>
                </a:moveTo>
                <a:cubicBezTo>
                  <a:pt x="1638" y="1172"/>
                  <a:pt x="1632" y="1178"/>
                  <a:pt x="1632" y="1185"/>
                </a:cubicBezTo>
                <a:cubicBezTo>
                  <a:pt x="1632" y="1192"/>
                  <a:pt x="1638" y="1197"/>
                  <a:pt x="1645" y="1197"/>
                </a:cubicBezTo>
                <a:cubicBezTo>
                  <a:pt x="1652" y="1197"/>
                  <a:pt x="1658" y="1192"/>
                  <a:pt x="1658" y="1185"/>
                </a:cubicBezTo>
                <a:cubicBezTo>
                  <a:pt x="1658" y="1178"/>
                  <a:pt x="1652" y="1172"/>
                  <a:pt x="1645" y="1172"/>
                </a:cubicBezTo>
                <a:close/>
                <a:moveTo>
                  <a:pt x="1675" y="1172"/>
                </a:moveTo>
                <a:cubicBezTo>
                  <a:pt x="1668" y="1172"/>
                  <a:pt x="1662" y="1178"/>
                  <a:pt x="1662" y="1185"/>
                </a:cubicBezTo>
                <a:cubicBezTo>
                  <a:pt x="1662" y="1192"/>
                  <a:pt x="1668" y="1197"/>
                  <a:pt x="1675" y="1197"/>
                </a:cubicBezTo>
                <a:cubicBezTo>
                  <a:pt x="1682" y="1197"/>
                  <a:pt x="1688" y="1192"/>
                  <a:pt x="1688" y="1185"/>
                </a:cubicBezTo>
                <a:cubicBezTo>
                  <a:pt x="1688" y="1178"/>
                  <a:pt x="1682" y="1172"/>
                  <a:pt x="1675" y="1172"/>
                </a:cubicBezTo>
                <a:close/>
                <a:moveTo>
                  <a:pt x="1704" y="1172"/>
                </a:moveTo>
                <a:cubicBezTo>
                  <a:pt x="1697" y="1172"/>
                  <a:pt x="1692" y="1178"/>
                  <a:pt x="1692" y="1185"/>
                </a:cubicBezTo>
                <a:cubicBezTo>
                  <a:pt x="1692" y="1192"/>
                  <a:pt x="1697" y="1197"/>
                  <a:pt x="1704" y="1197"/>
                </a:cubicBezTo>
                <a:cubicBezTo>
                  <a:pt x="1712" y="1197"/>
                  <a:pt x="1717" y="1192"/>
                  <a:pt x="1717" y="1185"/>
                </a:cubicBezTo>
                <a:cubicBezTo>
                  <a:pt x="1717" y="1178"/>
                  <a:pt x="1712" y="1172"/>
                  <a:pt x="1704" y="1172"/>
                </a:cubicBezTo>
                <a:close/>
                <a:moveTo>
                  <a:pt x="1734" y="1172"/>
                </a:moveTo>
                <a:cubicBezTo>
                  <a:pt x="1727" y="1172"/>
                  <a:pt x="1721" y="1178"/>
                  <a:pt x="1721" y="1185"/>
                </a:cubicBezTo>
                <a:cubicBezTo>
                  <a:pt x="1721" y="1192"/>
                  <a:pt x="1727" y="1197"/>
                  <a:pt x="1734" y="1197"/>
                </a:cubicBezTo>
                <a:cubicBezTo>
                  <a:pt x="1741" y="1197"/>
                  <a:pt x="1747" y="1192"/>
                  <a:pt x="1747" y="1185"/>
                </a:cubicBezTo>
                <a:cubicBezTo>
                  <a:pt x="1747" y="1178"/>
                  <a:pt x="1741" y="1172"/>
                  <a:pt x="1734" y="1172"/>
                </a:cubicBezTo>
                <a:close/>
                <a:moveTo>
                  <a:pt x="1764" y="1172"/>
                </a:moveTo>
                <a:cubicBezTo>
                  <a:pt x="1757" y="1172"/>
                  <a:pt x="1751" y="1178"/>
                  <a:pt x="1751" y="1185"/>
                </a:cubicBezTo>
                <a:cubicBezTo>
                  <a:pt x="1751" y="1192"/>
                  <a:pt x="1757" y="1197"/>
                  <a:pt x="1764" y="1197"/>
                </a:cubicBezTo>
                <a:cubicBezTo>
                  <a:pt x="1771" y="1197"/>
                  <a:pt x="1777" y="1192"/>
                  <a:pt x="1777" y="1185"/>
                </a:cubicBezTo>
                <a:cubicBezTo>
                  <a:pt x="1777" y="1178"/>
                  <a:pt x="1771" y="1172"/>
                  <a:pt x="1764" y="1172"/>
                </a:cubicBezTo>
                <a:close/>
                <a:moveTo>
                  <a:pt x="1793" y="1172"/>
                </a:moveTo>
                <a:cubicBezTo>
                  <a:pt x="1786" y="1172"/>
                  <a:pt x="1781" y="1178"/>
                  <a:pt x="1781" y="1185"/>
                </a:cubicBezTo>
                <a:cubicBezTo>
                  <a:pt x="1781" y="1192"/>
                  <a:pt x="1786" y="1197"/>
                  <a:pt x="1793" y="1197"/>
                </a:cubicBezTo>
                <a:cubicBezTo>
                  <a:pt x="1801" y="1197"/>
                  <a:pt x="1806" y="1192"/>
                  <a:pt x="1806" y="1185"/>
                </a:cubicBezTo>
                <a:cubicBezTo>
                  <a:pt x="1806" y="1178"/>
                  <a:pt x="1801" y="1172"/>
                  <a:pt x="1793" y="1172"/>
                </a:cubicBezTo>
                <a:close/>
                <a:moveTo>
                  <a:pt x="1912" y="1172"/>
                </a:moveTo>
                <a:cubicBezTo>
                  <a:pt x="1905" y="1172"/>
                  <a:pt x="1899" y="1178"/>
                  <a:pt x="1899" y="1185"/>
                </a:cubicBezTo>
                <a:cubicBezTo>
                  <a:pt x="1899" y="1192"/>
                  <a:pt x="1905" y="1197"/>
                  <a:pt x="1912" y="1197"/>
                </a:cubicBezTo>
                <a:cubicBezTo>
                  <a:pt x="1919" y="1197"/>
                  <a:pt x="1925" y="1192"/>
                  <a:pt x="1925" y="1185"/>
                </a:cubicBezTo>
                <a:cubicBezTo>
                  <a:pt x="1925" y="1178"/>
                  <a:pt x="1919" y="1172"/>
                  <a:pt x="1912" y="1172"/>
                </a:cubicBezTo>
                <a:close/>
                <a:moveTo>
                  <a:pt x="2565" y="1172"/>
                </a:moveTo>
                <a:cubicBezTo>
                  <a:pt x="2558" y="1172"/>
                  <a:pt x="2552" y="1178"/>
                  <a:pt x="2552" y="1185"/>
                </a:cubicBezTo>
                <a:cubicBezTo>
                  <a:pt x="2552" y="1192"/>
                  <a:pt x="2558" y="1197"/>
                  <a:pt x="2565" y="1197"/>
                </a:cubicBezTo>
                <a:cubicBezTo>
                  <a:pt x="2572" y="1197"/>
                  <a:pt x="2578" y="1192"/>
                  <a:pt x="2578" y="1185"/>
                </a:cubicBezTo>
                <a:cubicBezTo>
                  <a:pt x="2578" y="1178"/>
                  <a:pt x="2572" y="1172"/>
                  <a:pt x="2565" y="1172"/>
                </a:cubicBezTo>
                <a:close/>
                <a:moveTo>
                  <a:pt x="2595" y="1172"/>
                </a:moveTo>
                <a:cubicBezTo>
                  <a:pt x="2588" y="1172"/>
                  <a:pt x="2582" y="1178"/>
                  <a:pt x="2582" y="1185"/>
                </a:cubicBezTo>
                <a:cubicBezTo>
                  <a:pt x="2582" y="1192"/>
                  <a:pt x="2588" y="1197"/>
                  <a:pt x="2595" y="1197"/>
                </a:cubicBezTo>
                <a:cubicBezTo>
                  <a:pt x="2602" y="1197"/>
                  <a:pt x="2607" y="1192"/>
                  <a:pt x="2607" y="1185"/>
                </a:cubicBezTo>
                <a:cubicBezTo>
                  <a:pt x="2607" y="1178"/>
                  <a:pt x="2602" y="1172"/>
                  <a:pt x="2595" y="1172"/>
                </a:cubicBezTo>
                <a:close/>
                <a:moveTo>
                  <a:pt x="2624" y="1172"/>
                </a:moveTo>
                <a:cubicBezTo>
                  <a:pt x="2617" y="1172"/>
                  <a:pt x="2612" y="1178"/>
                  <a:pt x="2612" y="1185"/>
                </a:cubicBezTo>
                <a:cubicBezTo>
                  <a:pt x="2612" y="1192"/>
                  <a:pt x="2617" y="1197"/>
                  <a:pt x="2624" y="1197"/>
                </a:cubicBezTo>
                <a:cubicBezTo>
                  <a:pt x="2631" y="1197"/>
                  <a:pt x="2637" y="1192"/>
                  <a:pt x="2637" y="1185"/>
                </a:cubicBezTo>
                <a:cubicBezTo>
                  <a:pt x="2637" y="1178"/>
                  <a:pt x="2631" y="1172"/>
                  <a:pt x="2624" y="1172"/>
                </a:cubicBezTo>
                <a:close/>
                <a:moveTo>
                  <a:pt x="2654" y="1172"/>
                </a:moveTo>
                <a:cubicBezTo>
                  <a:pt x="2647" y="1172"/>
                  <a:pt x="2641" y="1178"/>
                  <a:pt x="2641" y="1185"/>
                </a:cubicBezTo>
                <a:cubicBezTo>
                  <a:pt x="2641" y="1192"/>
                  <a:pt x="2647" y="1197"/>
                  <a:pt x="2654" y="1197"/>
                </a:cubicBezTo>
                <a:cubicBezTo>
                  <a:pt x="2661" y="1197"/>
                  <a:pt x="2667" y="1192"/>
                  <a:pt x="2667" y="1185"/>
                </a:cubicBezTo>
                <a:cubicBezTo>
                  <a:pt x="2667" y="1178"/>
                  <a:pt x="2661" y="1172"/>
                  <a:pt x="2654" y="1172"/>
                </a:cubicBezTo>
                <a:close/>
                <a:moveTo>
                  <a:pt x="2684" y="1172"/>
                </a:moveTo>
                <a:cubicBezTo>
                  <a:pt x="2677" y="1172"/>
                  <a:pt x="2671" y="1178"/>
                  <a:pt x="2671" y="1185"/>
                </a:cubicBezTo>
                <a:cubicBezTo>
                  <a:pt x="2671" y="1192"/>
                  <a:pt x="2677" y="1197"/>
                  <a:pt x="2684" y="1197"/>
                </a:cubicBezTo>
                <a:cubicBezTo>
                  <a:pt x="2691" y="1197"/>
                  <a:pt x="2696" y="1192"/>
                  <a:pt x="2696" y="1185"/>
                </a:cubicBezTo>
                <a:cubicBezTo>
                  <a:pt x="2696" y="1178"/>
                  <a:pt x="2691" y="1172"/>
                  <a:pt x="2684" y="1172"/>
                </a:cubicBezTo>
                <a:close/>
                <a:moveTo>
                  <a:pt x="2713" y="1172"/>
                </a:moveTo>
                <a:cubicBezTo>
                  <a:pt x="2706" y="1172"/>
                  <a:pt x="2701" y="1178"/>
                  <a:pt x="2701" y="1185"/>
                </a:cubicBezTo>
                <a:cubicBezTo>
                  <a:pt x="2701" y="1192"/>
                  <a:pt x="2706" y="1197"/>
                  <a:pt x="2713" y="1197"/>
                </a:cubicBezTo>
                <a:cubicBezTo>
                  <a:pt x="2720" y="1197"/>
                  <a:pt x="2726" y="1192"/>
                  <a:pt x="2726" y="1185"/>
                </a:cubicBezTo>
                <a:cubicBezTo>
                  <a:pt x="2726" y="1178"/>
                  <a:pt x="2720" y="1172"/>
                  <a:pt x="2713" y="1172"/>
                </a:cubicBezTo>
                <a:close/>
                <a:moveTo>
                  <a:pt x="2743" y="1172"/>
                </a:moveTo>
                <a:cubicBezTo>
                  <a:pt x="2736" y="1172"/>
                  <a:pt x="2730" y="1178"/>
                  <a:pt x="2730" y="1185"/>
                </a:cubicBezTo>
                <a:cubicBezTo>
                  <a:pt x="2730" y="1192"/>
                  <a:pt x="2736" y="1197"/>
                  <a:pt x="2743" y="1197"/>
                </a:cubicBezTo>
                <a:cubicBezTo>
                  <a:pt x="2750" y="1197"/>
                  <a:pt x="2756" y="1192"/>
                  <a:pt x="2756" y="1185"/>
                </a:cubicBezTo>
                <a:cubicBezTo>
                  <a:pt x="2756" y="1178"/>
                  <a:pt x="2750" y="1172"/>
                  <a:pt x="2743" y="1172"/>
                </a:cubicBezTo>
                <a:close/>
                <a:moveTo>
                  <a:pt x="2773" y="1172"/>
                </a:moveTo>
                <a:cubicBezTo>
                  <a:pt x="2766" y="1172"/>
                  <a:pt x="2760" y="1178"/>
                  <a:pt x="2760" y="1185"/>
                </a:cubicBezTo>
                <a:cubicBezTo>
                  <a:pt x="2760" y="1192"/>
                  <a:pt x="2766" y="1197"/>
                  <a:pt x="2773" y="1197"/>
                </a:cubicBezTo>
                <a:cubicBezTo>
                  <a:pt x="2780" y="1197"/>
                  <a:pt x="2785" y="1192"/>
                  <a:pt x="2785" y="1185"/>
                </a:cubicBezTo>
                <a:cubicBezTo>
                  <a:pt x="2785" y="1178"/>
                  <a:pt x="2780" y="1172"/>
                  <a:pt x="2773" y="1172"/>
                </a:cubicBezTo>
                <a:close/>
                <a:moveTo>
                  <a:pt x="2802" y="1172"/>
                </a:moveTo>
                <a:cubicBezTo>
                  <a:pt x="2795" y="1172"/>
                  <a:pt x="2790" y="1178"/>
                  <a:pt x="2790" y="1185"/>
                </a:cubicBezTo>
                <a:cubicBezTo>
                  <a:pt x="2790" y="1192"/>
                  <a:pt x="2795" y="1197"/>
                  <a:pt x="2802" y="1197"/>
                </a:cubicBezTo>
                <a:cubicBezTo>
                  <a:pt x="2809" y="1197"/>
                  <a:pt x="2815" y="1192"/>
                  <a:pt x="2815" y="1185"/>
                </a:cubicBezTo>
                <a:cubicBezTo>
                  <a:pt x="2815" y="1178"/>
                  <a:pt x="2809" y="1172"/>
                  <a:pt x="2802" y="1172"/>
                </a:cubicBezTo>
                <a:close/>
                <a:moveTo>
                  <a:pt x="2832" y="1172"/>
                </a:moveTo>
                <a:cubicBezTo>
                  <a:pt x="2825" y="1172"/>
                  <a:pt x="2819" y="1178"/>
                  <a:pt x="2819" y="1185"/>
                </a:cubicBezTo>
                <a:cubicBezTo>
                  <a:pt x="2819" y="1192"/>
                  <a:pt x="2825" y="1197"/>
                  <a:pt x="2832" y="1197"/>
                </a:cubicBezTo>
                <a:cubicBezTo>
                  <a:pt x="2839" y="1197"/>
                  <a:pt x="2845" y="1192"/>
                  <a:pt x="2845" y="1185"/>
                </a:cubicBezTo>
                <a:cubicBezTo>
                  <a:pt x="2845" y="1178"/>
                  <a:pt x="2839" y="1172"/>
                  <a:pt x="2832" y="1172"/>
                </a:cubicBezTo>
                <a:close/>
                <a:moveTo>
                  <a:pt x="2862" y="1172"/>
                </a:moveTo>
                <a:cubicBezTo>
                  <a:pt x="2855" y="1172"/>
                  <a:pt x="2849" y="1178"/>
                  <a:pt x="2849" y="1185"/>
                </a:cubicBezTo>
                <a:cubicBezTo>
                  <a:pt x="2849" y="1192"/>
                  <a:pt x="2855" y="1197"/>
                  <a:pt x="2862" y="1197"/>
                </a:cubicBezTo>
                <a:cubicBezTo>
                  <a:pt x="2869" y="1197"/>
                  <a:pt x="2874" y="1192"/>
                  <a:pt x="2874" y="1185"/>
                </a:cubicBezTo>
                <a:cubicBezTo>
                  <a:pt x="2874" y="1178"/>
                  <a:pt x="2869" y="1172"/>
                  <a:pt x="2862" y="1172"/>
                </a:cubicBezTo>
                <a:close/>
                <a:moveTo>
                  <a:pt x="2891" y="1172"/>
                </a:moveTo>
                <a:cubicBezTo>
                  <a:pt x="2884" y="1172"/>
                  <a:pt x="2879" y="1178"/>
                  <a:pt x="2879" y="1185"/>
                </a:cubicBezTo>
                <a:cubicBezTo>
                  <a:pt x="2879" y="1192"/>
                  <a:pt x="2884" y="1197"/>
                  <a:pt x="2891" y="1197"/>
                </a:cubicBezTo>
                <a:cubicBezTo>
                  <a:pt x="2898" y="1197"/>
                  <a:pt x="2904" y="1192"/>
                  <a:pt x="2904" y="1185"/>
                </a:cubicBezTo>
                <a:cubicBezTo>
                  <a:pt x="2904" y="1178"/>
                  <a:pt x="2898" y="1172"/>
                  <a:pt x="2891" y="1172"/>
                </a:cubicBezTo>
                <a:close/>
                <a:moveTo>
                  <a:pt x="2921" y="1172"/>
                </a:moveTo>
                <a:cubicBezTo>
                  <a:pt x="2914" y="1172"/>
                  <a:pt x="2908" y="1178"/>
                  <a:pt x="2908" y="1185"/>
                </a:cubicBezTo>
                <a:cubicBezTo>
                  <a:pt x="2908" y="1192"/>
                  <a:pt x="2914" y="1197"/>
                  <a:pt x="2921" y="1197"/>
                </a:cubicBezTo>
                <a:cubicBezTo>
                  <a:pt x="2928" y="1197"/>
                  <a:pt x="2934" y="1192"/>
                  <a:pt x="2934" y="1185"/>
                </a:cubicBezTo>
                <a:cubicBezTo>
                  <a:pt x="2934" y="1178"/>
                  <a:pt x="2928" y="1172"/>
                  <a:pt x="2921" y="1172"/>
                </a:cubicBezTo>
                <a:close/>
                <a:moveTo>
                  <a:pt x="844" y="1202"/>
                </a:moveTo>
                <a:cubicBezTo>
                  <a:pt x="837" y="1202"/>
                  <a:pt x="831" y="1208"/>
                  <a:pt x="831" y="1215"/>
                </a:cubicBezTo>
                <a:cubicBezTo>
                  <a:pt x="831" y="1222"/>
                  <a:pt x="837" y="1228"/>
                  <a:pt x="844" y="1228"/>
                </a:cubicBezTo>
                <a:cubicBezTo>
                  <a:pt x="851" y="1228"/>
                  <a:pt x="857" y="1222"/>
                  <a:pt x="857" y="1215"/>
                </a:cubicBezTo>
                <a:cubicBezTo>
                  <a:pt x="857" y="1208"/>
                  <a:pt x="851" y="1202"/>
                  <a:pt x="844" y="1202"/>
                </a:cubicBezTo>
                <a:close/>
                <a:moveTo>
                  <a:pt x="874" y="1202"/>
                </a:moveTo>
                <a:cubicBezTo>
                  <a:pt x="867" y="1202"/>
                  <a:pt x="861" y="1208"/>
                  <a:pt x="861" y="1215"/>
                </a:cubicBezTo>
                <a:cubicBezTo>
                  <a:pt x="861" y="1222"/>
                  <a:pt x="867" y="1228"/>
                  <a:pt x="874" y="1228"/>
                </a:cubicBezTo>
                <a:cubicBezTo>
                  <a:pt x="881" y="1228"/>
                  <a:pt x="886" y="1222"/>
                  <a:pt x="886" y="1215"/>
                </a:cubicBezTo>
                <a:cubicBezTo>
                  <a:pt x="886" y="1208"/>
                  <a:pt x="881" y="1202"/>
                  <a:pt x="874" y="1202"/>
                </a:cubicBezTo>
                <a:close/>
                <a:moveTo>
                  <a:pt x="903" y="1202"/>
                </a:moveTo>
                <a:cubicBezTo>
                  <a:pt x="896" y="1202"/>
                  <a:pt x="891" y="1208"/>
                  <a:pt x="891" y="1215"/>
                </a:cubicBezTo>
                <a:cubicBezTo>
                  <a:pt x="891" y="1222"/>
                  <a:pt x="896" y="1228"/>
                  <a:pt x="903" y="1228"/>
                </a:cubicBezTo>
                <a:cubicBezTo>
                  <a:pt x="910" y="1228"/>
                  <a:pt x="916" y="1222"/>
                  <a:pt x="916" y="1215"/>
                </a:cubicBezTo>
                <a:cubicBezTo>
                  <a:pt x="916" y="1208"/>
                  <a:pt x="910" y="1202"/>
                  <a:pt x="903" y="1202"/>
                </a:cubicBezTo>
                <a:close/>
                <a:moveTo>
                  <a:pt x="933" y="1202"/>
                </a:moveTo>
                <a:cubicBezTo>
                  <a:pt x="926" y="1202"/>
                  <a:pt x="920" y="1208"/>
                  <a:pt x="920" y="1215"/>
                </a:cubicBezTo>
                <a:cubicBezTo>
                  <a:pt x="920" y="1222"/>
                  <a:pt x="926" y="1228"/>
                  <a:pt x="933" y="1228"/>
                </a:cubicBezTo>
                <a:cubicBezTo>
                  <a:pt x="940" y="1228"/>
                  <a:pt x="946" y="1222"/>
                  <a:pt x="946" y="1215"/>
                </a:cubicBezTo>
                <a:cubicBezTo>
                  <a:pt x="946" y="1208"/>
                  <a:pt x="940" y="1202"/>
                  <a:pt x="933" y="1202"/>
                </a:cubicBezTo>
                <a:close/>
                <a:moveTo>
                  <a:pt x="963" y="1202"/>
                </a:moveTo>
                <a:cubicBezTo>
                  <a:pt x="956" y="1202"/>
                  <a:pt x="950" y="1208"/>
                  <a:pt x="950" y="1215"/>
                </a:cubicBezTo>
                <a:cubicBezTo>
                  <a:pt x="950" y="1222"/>
                  <a:pt x="956" y="1228"/>
                  <a:pt x="963" y="1228"/>
                </a:cubicBezTo>
                <a:cubicBezTo>
                  <a:pt x="970" y="1228"/>
                  <a:pt x="975" y="1222"/>
                  <a:pt x="975" y="1215"/>
                </a:cubicBezTo>
                <a:cubicBezTo>
                  <a:pt x="975" y="1208"/>
                  <a:pt x="970" y="1202"/>
                  <a:pt x="963" y="1202"/>
                </a:cubicBezTo>
                <a:close/>
                <a:moveTo>
                  <a:pt x="992" y="1202"/>
                </a:moveTo>
                <a:cubicBezTo>
                  <a:pt x="985" y="1202"/>
                  <a:pt x="980" y="1208"/>
                  <a:pt x="980" y="1215"/>
                </a:cubicBezTo>
                <a:cubicBezTo>
                  <a:pt x="980" y="1222"/>
                  <a:pt x="985" y="1228"/>
                  <a:pt x="992" y="1228"/>
                </a:cubicBezTo>
                <a:cubicBezTo>
                  <a:pt x="999" y="1228"/>
                  <a:pt x="1005" y="1222"/>
                  <a:pt x="1005" y="1215"/>
                </a:cubicBezTo>
                <a:cubicBezTo>
                  <a:pt x="1005" y="1208"/>
                  <a:pt x="999" y="1202"/>
                  <a:pt x="992" y="1202"/>
                </a:cubicBezTo>
                <a:close/>
                <a:moveTo>
                  <a:pt x="1022" y="1202"/>
                </a:moveTo>
                <a:cubicBezTo>
                  <a:pt x="1015" y="1202"/>
                  <a:pt x="1009" y="1208"/>
                  <a:pt x="1009" y="1215"/>
                </a:cubicBezTo>
                <a:cubicBezTo>
                  <a:pt x="1009" y="1222"/>
                  <a:pt x="1015" y="1228"/>
                  <a:pt x="1022" y="1228"/>
                </a:cubicBezTo>
                <a:cubicBezTo>
                  <a:pt x="1029" y="1228"/>
                  <a:pt x="1035" y="1222"/>
                  <a:pt x="1035" y="1215"/>
                </a:cubicBezTo>
                <a:cubicBezTo>
                  <a:pt x="1035" y="1208"/>
                  <a:pt x="1029" y="1202"/>
                  <a:pt x="1022" y="1202"/>
                </a:cubicBezTo>
                <a:close/>
                <a:moveTo>
                  <a:pt x="1645" y="1202"/>
                </a:moveTo>
                <a:cubicBezTo>
                  <a:pt x="1638" y="1202"/>
                  <a:pt x="1632" y="1208"/>
                  <a:pt x="1632" y="1215"/>
                </a:cubicBezTo>
                <a:cubicBezTo>
                  <a:pt x="1632" y="1222"/>
                  <a:pt x="1638" y="1228"/>
                  <a:pt x="1645" y="1228"/>
                </a:cubicBezTo>
                <a:cubicBezTo>
                  <a:pt x="1652" y="1228"/>
                  <a:pt x="1658" y="1222"/>
                  <a:pt x="1658" y="1215"/>
                </a:cubicBezTo>
                <a:cubicBezTo>
                  <a:pt x="1658" y="1208"/>
                  <a:pt x="1652" y="1202"/>
                  <a:pt x="1645" y="1202"/>
                </a:cubicBezTo>
                <a:close/>
                <a:moveTo>
                  <a:pt x="1675" y="1202"/>
                </a:moveTo>
                <a:cubicBezTo>
                  <a:pt x="1668" y="1202"/>
                  <a:pt x="1662" y="1208"/>
                  <a:pt x="1662" y="1215"/>
                </a:cubicBezTo>
                <a:cubicBezTo>
                  <a:pt x="1662" y="1222"/>
                  <a:pt x="1668" y="1228"/>
                  <a:pt x="1675" y="1228"/>
                </a:cubicBezTo>
                <a:cubicBezTo>
                  <a:pt x="1682" y="1228"/>
                  <a:pt x="1688" y="1222"/>
                  <a:pt x="1688" y="1215"/>
                </a:cubicBezTo>
                <a:cubicBezTo>
                  <a:pt x="1688" y="1208"/>
                  <a:pt x="1682" y="1202"/>
                  <a:pt x="1675" y="1202"/>
                </a:cubicBezTo>
                <a:close/>
                <a:moveTo>
                  <a:pt x="1704" y="1202"/>
                </a:moveTo>
                <a:cubicBezTo>
                  <a:pt x="1697" y="1202"/>
                  <a:pt x="1692" y="1208"/>
                  <a:pt x="1692" y="1215"/>
                </a:cubicBezTo>
                <a:cubicBezTo>
                  <a:pt x="1692" y="1222"/>
                  <a:pt x="1697" y="1228"/>
                  <a:pt x="1704" y="1228"/>
                </a:cubicBezTo>
                <a:cubicBezTo>
                  <a:pt x="1712" y="1228"/>
                  <a:pt x="1717" y="1222"/>
                  <a:pt x="1717" y="1215"/>
                </a:cubicBezTo>
                <a:cubicBezTo>
                  <a:pt x="1717" y="1208"/>
                  <a:pt x="1712" y="1202"/>
                  <a:pt x="1704" y="1202"/>
                </a:cubicBezTo>
                <a:close/>
                <a:moveTo>
                  <a:pt x="1734" y="1202"/>
                </a:moveTo>
                <a:cubicBezTo>
                  <a:pt x="1727" y="1202"/>
                  <a:pt x="1721" y="1208"/>
                  <a:pt x="1721" y="1215"/>
                </a:cubicBezTo>
                <a:cubicBezTo>
                  <a:pt x="1721" y="1222"/>
                  <a:pt x="1727" y="1228"/>
                  <a:pt x="1734" y="1228"/>
                </a:cubicBezTo>
                <a:cubicBezTo>
                  <a:pt x="1741" y="1228"/>
                  <a:pt x="1747" y="1222"/>
                  <a:pt x="1747" y="1215"/>
                </a:cubicBezTo>
                <a:cubicBezTo>
                  <a:pt x="1747" y="1208"/>
                  <a:pt x="1741" y="1202"/>
                  <a:pt x="1734" y="1202"/>
                </a:cubicBezTo>
                <a:close/>
                <a:moveTo>
                  <a:pt x="1764" y="1202"/>
                </a:moveTo>
                <a:cubicBezTo>
                  <a:pt x="1757" y="1202"/>
                  <a:pt x="1751" y="1208"/>
                  <a:pt x="1751" y="1215"/>
                </a:cubicBezTo>
                <a:cubicBezTo>
                  <a:pt x="1751" y="1222"/>
                  <a:pt x="1757" y="1228"/>
                  <a:pt x="1764" y="1228"/>
                </a:cubicBezTo>
                <a:cubicBezTo>
                  <a:pt x="1771" y="1228"/>
                  <a:pt x="1777" y="1222"/>
                  <a:pt x="1777" y="1215"/>
                </a:cubicBezTo>
                <a:cubicBezTo>
                  <a:pt x="1777" y="1208"/>
                  <a:pt x="1771" y="1202"/>
                  <a:pt x="1764" y="1202"/>
                </a:cubicBezTo>
                <a:close/>
                <a:moveTo>
                  <a:pt x="1793" y="1202"/>
                </a:moveTo>
                <a:cubicBezTo>
                  <a:pt x="1786" y="1202"/>
                  <a:pt x="1781" y="1208"/>
                  <a:pt x="1781" y="1215"/>
                </a:cubicBezTo>
                <a:cubicBezTo>
                  <a:pt x="1781" y="1222"/>
                  <a:pt x="1786" y="1228"/>
                  <a:pt x="1793" y="1228"/>
                </a:cubicBezTo>
                <a:cubicBezTo>
                  <a:pt x="1801" y="1228"/>
                  <a:pt x="1806" y="1222"/>
                  <a:pt x="1806" y="1215"/>
                </a:cubicBezTo>
                <a:cubicBezTo>
                  <a:pt x="1806" y="1208"/>
                  <a:pt x="1801" y="1202"/>
                  <a:pt x="1793" y="1202"/>
                </a:cubicBezTo>
                <a:close/>
                <a:moveTo>
                  <a:pt x="2565" y="1202"/>
                </a:moveTo>
                <a:cubicBezTo>
                  <a:pt x="2558" y="1202"/>
                  <a:pt x="2552" y="1208"/>
                  <a:pt x="2552" y="1215"/>
                </a:cubicBezTo>
                <a:cubicBezTo>
                  <a:pt x="2552" y="1222"/>
                  <a:pt x="2558" y="1228"/>
                  <a:pt x="2565" y="1228"/>
                </a:cubicBezTo>
                <a:cubicBezTo>
                  <a:pt x="2572" y="1228"/>
                  <a:pt x="2578" y="1222"/>
                  <a:pt x="2578" y="1215"/>
                </a:cubicBezTo>
                <a:cubicBezTo>
                  <a:pt x="2578" y="1208"/>
                  <a:pt x="2572" y="1202"/>
                  <a:pt x="2565" y="1202"/>
                </a:cubicBezTo>
                <a:close/>
                <a:moveTo>
                  <a:pt x="2595" y="1202"/>
                </a:moveTo>
                <a:cubicBezTo>
                  <a:pt x="2588" y="1202"/>
                  <a:pt x="2582" y="1208"/>
                  <a:pt x="2582" y="1215"/>
                </a:cubicBezTo>
                <a:cubicBezTo>
                  <a:pt x="2582" y="1222"/>
                  <a:pt x="2588" y="1228"/>
                  <a:pt x="2595" y="1228"/>
                </a:cubicBezTo>
                <a:cubicBezTo>
                  <a:pt x="2602" y="1228"/>
                  <a:pt x="2607" y="1222"/>
                  <a:pt x="2607" y="1215"/>
                </a:cubicBezTo>
                <a:cubicBezTo>
                  <a:pt x="2607" y="1208"/>
                  <a:pt x="2602" y="1202"/>
                  <a:pt x="2595" y="1202"/>
                </a:cubicBezTo>
                <a:close/>
                <a:moveTo>
                  <a:pt x="2624" y="1202"/>
                </a:moveTo>
                <a:cubicBezTo>
                  <a:pt x="2617" y="1202"/>
                  <a:pt x="2612" y="1208"/>
                  <a:pt x="2612" y="1215"/>
                </a:cubicBezTo>
                <a:cubicBezTo>
                  <a:pt x="2612" y="1222"/>
                  <a:pt x="2617" y="1228"/>
                  <a:pt x="2624" y="1228"/>
                </a:cubicBezTo>
                <a:cubicBezTo>
                  <a:pt x="2631" y="1228"/>
                  <a:pt x="2637" y="1222"/>
                  <a:pt x="2637" y="1215"/>
                </a:cubicBezTo>
                <a:cubicBezTo>
                  <a:pt x="2637" y="1208"/>
                  <a:pt x="2631" y="1202"/>
                  <a:pt x="2624" y="1202"/>
                </a:cubicBezTo>
                <a:close/>
                <a:moveTo>
                  <a:pt x="2654" y="1202"/>
                </a:moveTo>
                <a:cubicBezTo>
                  <a:pt x="2647" y="1202"/>
                  <a:pt x="2641" y="1208"/>
                  <a:pt x="2641" y="1215"/>
                </a:cubicBezTo>
                <a:cubicBezTo>
                  <a:pt x="2641" y="1222"/>
                  <a:pt x="2647" y="1228"/>
                  <a:pt x="2654" y="1228"/>
                </a:cubicBezTo>
                <a:cubicBezTo>
                  <a:pt x="2661" y="1228"/>
                  <a:pt x="2667" y="1222"/>
                  <a:pt x="2667" y="1215"/>
                </a:cubicBezTo>
                <a:cubicBezTo>
                  <a:pt x="2667" y="1208"/>
                  <a:pt x="2661" y="1202"/>
                  <a:pt x="2654" y="1202"/>
                </a:cubicBezTo>
                <a:close/>
                <a:moveTo>
                  <a:pt x="2684" y="1202"/>
                </a:moveTo>
                <a:cubicBezTo>
                  <a:pt x="2677" y="1202"/>
                  <a:pt x="2671" y="1208"/>
                  <a:pt x="2671" y="1215"/>
                </a:cubicBezTo>
                <a:cubicBezTo>
                  <a:pt x="2671" y="1222"/>
                  <a:pt x="2677" y="1228"/>
                  <a:pt x="2684" y="1228"/>
                </a:cubicBezTo>
                <a:cubicBezTo>
                  <a:pt x="2691" y="1228"/>
                  <a:pt x="2696" y="1222"/>
                  <a:pt x="2696" y="1215"/>
                </a:cubicBezTo>
                <a:cubicBezTo>
                  <a:pt x="2696" y="1208"/>
                  <a:pt x="2691" y="1202"/>
                  <a:pt x="2684" y="1202"/>
                </a:cubicBezTo>
                <a:close/>
                <a:moveTo>
                  <a:pt x="2713" y="1202"/>
                </a:moveTo>
                <a:cubicBezTo>
                  <a:pt x="2706" y="1202"/>
                  <a:pt x="2701" y="1208"/>
                  <a:pt x="2701" y="1215"/>
                </a:cubicBezTo>
                <a:cubicBezTo>
                  <a:pt x="2701" y="1222"/>
                  <a:pt x="2706" y="1228"/>
                  <a:pt x="2713" y="1228"/>
                </a:cubicBezTo>
                <a:cubicBezTo>
                  <a:pt x="2720" y="1228"/>
                  <a:pt x="2726" y="1222"/>
                  <a:pt x="2726" y="1215"/>
                </a:cubicBezTo>
                <a:cubicBezTo>
                  <a:pt x="2726" y="1208"/>
                  <a:pt x="2720" y="1202"/>
                  <a:pt x="2713" y="1202"/>
                </a:cubicBezTo>
                <a:close/>
                <a:moveTo>
                  <a:pt x="2743" y="1202"/>
                </a:moveTo>
                <a:cubicBezTo>
                  <a:pt x="2736" y="1202"/>
                  <a:pt x="2730" y="1208"/>
                  <a:pt x="2730" y="1215"/>
                </a:cubicBezTo>
                <a:cubicBezTo>
                  <a:pt x="2730" y="1222"/>
                  <a:pt x="2736" y="1228"/>
                  <a:pt x="2743" y="1228"/>
                </a:cubicBezTo>
                <a:cubicBezTo>
                  <a:pt x="2750" y="1228"/>
                  <a:pt x="2756" y="1222"/>
                  <a:pt x="2756" y="1215"/>
                </a:cubicBezTo>
                <a:cubicBezTo>
                  <a:pt x="2756" y="1208"/>
                  <a:pt x="2750" y="1202"/>
                  <a:pt x="2743" y="1202"/>
                </a:cubicBezTo>
                <a:close/>
                <a:moveTo>
                  <a:pt x="2773" y="1202"/>
                </a:moveTo>
                <a:cubicBezTo>
                  <a:pt x="2766" y="1202"/>
                  <a:pt x="2760" y="1208"/>
                  <a:pt x="2760" y="1215"/>
                </a:cubicBezTo>
                <a:cubicBezTo>
                  <a:pt x="2760" y="1222"/>
                  <a:pt x="2766" y="1228"/>
                  <a:pt x="2773" y="1228"/>
                </a:cubicBezTo>
                <a:cubicBezTo>
                  <a:pt x="2780" y="1228"/>
                  <a:pt x="2785" y="1222"/>
                  <a:pt x="2785" y="1215"/>
                </a:cubicBezTo>
                <a:cubicBezTo>
                  <a:pt x="2785" y="1208"/>
                  <a:pt x="2780" y="1202"/>
                  <a:pt x="2773" y="1202"/>
                </a:cubicBezTo>
                <a:close/>
                <a:moveTo>
                  <a:pt x="2802" y="1202"/>
                </a:moveTo>
                <a:cubicBezTo>
                  <a:pt x="2795" y="1202"/>
                  <a:pt x="2790" y="1208"/>
                  <a:pt x="2790" y="1215"/>
                </a:cubicBezTo>
                <a:cubicBezTo>
                  <a:pt x="2790" y="1222"/>
                  <a:pt x="2795" y="1228"/>
                  <a:pt x="2802" y="1228"/>
                </a:cubicBezTo>
                <a:cubicBezTo>
                  <a:pt x="2809" y="1228"/>
                  <a:pt x="2815" y="1222"/>
                  <a:pt x="2815" y="1215"/>
                </a:cubicBezTo>
                <a:cubicBezTo>
                  <a:pt x="2815" y="1208"/>
                  <a:pt x="2809" y="1202"/>
                  <a:pt x="2802" y="1202"/>
                </a:cubicBezTo>
                <a:close/>
                <a:moveTo>
                  <a:pt x="2832" y="1202"/>
                </a:moveTo>
                <a:cubicBezTo>
                  <a:pt x="2825" y="1202"/>
                  <a:pt x="2819" y="1208"/>
                  <a:pt x="2819" y="1215"/>
                </a:cubicBezTo>
                <a:cubicBezTo>
                  <a:pt x="2819" y="1222"/>
                  <a:pt x="2825" y="1228"/>
                  <a:pt x="2832" y="1228"/>
                </a:cubicBezTo>
                <a:cubicBezTo>
                  <a:pt x="2839" y="1228"/>
                  <a:pt x="2845" y="1222"/>
                  <a:pt x="2845" y="1215"/>
                </a:cubicBezTo>
                <a:cubicBezTo>
                  <a:pt x="2845" y="1208"/>
                  <a:pt x="2839" y="1202"/>
                  <a:pt x="2832" y="1202"/>
                </a:cubicBezTo>
                <a:close/>
                <a:moveTo>
                  <a:pt x="2862" y="1202"/>
                </a:moveTo>
                <a:cubicBezTo>
                  <a:pt x="2855" y="1202"/>
                  <a:pt x="2849" y="1208"/>
                  <a:pt x="2849" y="1215"/>
                </a:cubicBezTo>
                <a:cubicBezTo>
                  <a:pt x="2849" y="1222"/>
                  <a:pt x="2855" y="1228"/>
                  <a:pt x="2862" y="1228"/>
                </a:cubicBezTo>
                <a:cubicBezTo>
                  <a:pt x="2869" y="1228"/>
                  <a:pt x="2874" y="1222"/>
                  <a:pt x="2874" y="1215"/>
                </a:cubicBezTo>
                <a:cubicBezTo>
                  <a:pt x="2874" y="1208"/>
                  <a:pt x="2869" y="1202"/>
                  <a:pt x="2862" y="1202"/>
                </a:cubicBezTo>
                <a:close/>
                <a:moveTo>
                  <a:pt x="2891" y="1202"/>
                </a:moveTo>
                <a:cubicBezTo>
                  <a:pt x="2884" y="1202"/>
                  <a:pt x="2879" y="1208"/>
                  <a:pt x="2879" y="1215"/>
                </a:cubicBezTo>
                <a:cubicBezTo>
                  <a:pt x="2879" y="1222"/>
                  <a:pt x="2884" y="1228"/>
                  <a:pt x="2891" y="1228"/>
                </a:cubicBezTo>
                <a:cubicBezTo>
                  <a:pt x="2898" y="1228"/>
                  <a:pt x="2904" y="1222"/>
                  <a:pt x="2904" y="1215"/>
                </a:cubicBezTo>
                <a:cubicBezTo>
                  <a:pt x="2904" y="1208"/>
                  <a:pt x="2898" y="1202"/>
                  <a:pt x="2891" y="1202"/>
                </a:cubicBezTo>
                <a:close/>
                <a:moveTo>
                  <a:pt x="2921" y="1202"/>
                </a:moveTo>
                <a:cubicBezTo>
                  <a:pt x="2914" y="1202"/>
                  <a:pt x="2908" y="1208"/>
                  <a:pt x="2908" y="1215"/>
                </a:cubicBezTo>
                <a:cubicBezTo>
                  <a:pt x="2908" y="1222"/>
                  <a:pt x="2914" y="1228"/>
                  <a:pt x="2921" y="1228"/>
                </a:cubicBezTo>
                <a:cubicBezTo>
                  <a:pt x="2928" y="1228"/>
                  <a:pt x="2934" y="1222"/>
                  <a:pt x="2934" y="1215"/>
                </a:cubicBezTo>
                <a:cubicBezTo>
                  <a:pt x="2934" y="1208"/>
                  <a:pt x="2928" y="1202"/>
                  <a:pt x="2921" y="1202"/>
                </a:cubicBezTo>
                <a:close/>
                <a:moveTo>
                  <a:pt x="844" y="1232"/>
                </a:moveTo>
                <a:cubicBezTo>
                  <a:pt x="837" y="1232"/>
                  <a:pt x="831" y="1238"/>
                  <a:pt x="831" y="1245"/>
                </a:cubicBezTo>
                <a:cubicBezTo>
                  <a:pt x="831" y="1252"/>
                  <a:pt x="837" y="1258"/>
                  <a:pt x="844" y="1258"/>
                </a:cubicBezTo>
                <a:cubicBezTo>
                  <a:pt x="851" y="1258"/>
                  <a:pt x="857" y="1252"/>
                  <a:pt x="857" y="1245"/>
                </a:cubicBezTo>
                <a:cubicBezTo>
                  <a:pt x="857" y="1238"/>
                  <a:pt x="851" y="1232"/>
                  <a:pt x="844" y="1232"/>
                </a:cubicBezTo>
                <a:close/>
                <a:moveTo>
                  <a:pt x="874" y="1232"/>
                </a:moveTo>
                <a:cubicBezTo>
                  <a:pt x="867" y="1232"/>
                  <a:pt x="861" y="1238"/>
                  <a:pt x="861" y="1245"/>
                </a:cubicBezTo>
                <a:cubicBezTo>
                  <a:pt x="861" y="1252"/>
                  <a:pt x="867" y="1258"/>
                  <a:pt x="874" y="1258"/>
                </a:cubicBezTo>
                <a:cubicBezTo>
                  <a:pt x="881" y="1258"/>
                  <a:pt x="886" y="1252"/>
                  <a:pt x="886" y="1245"/>
                </a:cubicBezTo>
                <a:cubicBezTo>
                  <a:pt x="886" y="1238"/>
                  <a:pt x="881" y="1232"/>
                  <a:pt x="874" y="1232"/>
                </a:cubicBezTo>
                <a:close/>
                <a:moveTo>
                  <a:pt x="903" y="1232"/>
                </a:moveTo>
                <a:cubicBezTo>
                  <a:pt x="896" y="1232"/>
                  <a:pt x="891" y="1238"/>
                  <a:pt x="891" y="1245"/>
                </a:cubicBezTo>
                <a:cubicBezTo>
                  <a:pt x="891" y="1252"/>
                  <a:pt x="896" y="1258"/>
                  <a:pt x="903" y="1258"/>
                </a:cubicBezTo>
                <a:cubicBezTo>
                  <a:pt x="910" y="1258"/>
                  <a:pt x="916" y="1252"/>
                  <a:pt x="916" y="1245"/>
                </a:cubicBezTo>
                <a:cubicBezTo>
                  <a:pt x="916" y="1238"/>
                  <a:pt x="910" y="1232"/>
                  <a:pt x="903" y="1232"/>
                </a:cubicBezTo>
                <a:close/>
                <a:moveTo>
                  <a:pt x="933" y="1232"/>
                </a:moveTo>
                <a:cubicBezTo>
                  <a:pt x="926" y="1232"/>
                  <a:pt x="920" y="1238"/>
                  <a:pt x="920" y="1245"/>
                </a:cubicBezTo>
                <a:cubicBezTo>
                  <a:pt x="920" y="1252"/>
                  <a:pt x="926" y="1258"/>
                  <a:pt x="933" y="1258"/>
                </a:cubicBezTo>
                <a:cubicBezTo>
                  <a:pt x="940" y="1258"/>
                  <a:pt x="946" y="1252"/>
                  <a:pt x="946" y="1245"/>
                </a:cubicBezTo>
                <a:cubicBezTo>
                  <a:pt x="946" y="1238"/>
                  <a:pt x="940" y="1232"/>
                  <a:pt x="933" y="1232"/>
                </a:cubicBezTo>
                <a:close/>
                <a:moveTo>
                  <a:pt x="963" y="1232"/>
                </a:moveTo>
                <a:cubicBezTo>
                  <a:pt x="956" y="1232"/>
                  <a:pt x="950" y="1238"/>
                  <a:pt x="950" y="1245"/>
                </a:cubicBezTo>
                <a:cubicBezTo>
                  <a:pt x="950" y="1252"/>
                  <a:pt x="956" y="1258"/>
                  <a:pt x="963" y="1258"/>
                </a:cubicBezTo>
                <a:cubicBezTo>
                  <a:pt x="970" y="1258"/>
                  <a:pt x="975" y="1252"/>
                  <a:pt x="975" y="1245"/>
                </a:cubicBezTo>
                <a:cubicBezTo>
                  <a:pt x="975" y="1238"/>
                  <a:pt x="970" y="1232"/>
                  <a:pt x="963" y="1232"/>
                </a:cubicBezTo>
                <a:close/>
                <a:moveTo>
                  <a:pt x="992" y="1232"/>
                </a:moveTo>
                <a:cubicBezTo>
                  <a:pt x="985" y="1232"/>
                  <a:pt x="980" y="1238"/>
                  <a:pt x="980" y="1245"/>
                </a:cubicBezTo>
                <a:cubicBezTo>
                  <a:pt x="980" y="1252"/>
                  <a:pt x="985" y="1258"/>
                  <a:pt x="992" y="1258"/>
                </a:cubicBezTo>
                <a:cubicBezTo>
                  <a:pt x="999" y="1258"/>
                  <a:pt x="1005" y="1252"/>
                  <a:pt x="1005" y="1245"/>
                </a:cubicBezTo>
                <a:cubicBezTo>
                  <a:pt x="1005" y="1238"/>
                  <a:pt x="999" y="1232"/>
                  <a:pt x="992" y="1232"/>
                </a:cubicBezTo>
                <a:close/>
                <a:moveTo>
                  <a:pt x="1022" y="1232"/>
                </a:moveTo>
                <a:cubicBezTo>
                  <a:pt x="1015" y="1232"/>
                  <a:pt x="1009" y="1238"/>
                  <a:pt x="1009" y="1245"/>
                </a:cubicBezTo>
                <a:cubicBezTo>
                  <a:pt x="1009" y="1252"/>
                  <a:pt x="1015" y="1258"/>
                  <a:pt x="1022" y="1258"/>
                </a:cubicBezTo>
                <a:cubicBezTo>
                  <a:pt x="1029" y="1258"/>
                  <a:pt x="1035" y="1252"/>
                  <a:pt x="1035" y="1245"/>
                </a:cubicBezTo>
                <a:cubicBezTo>
                  <a:pt x="1035" y="1238"/>
                  <a:pt x="1029" y="1232"/>
                  <a:pt x="1022" y="1232"/>
                </a:cubicBezTo>
                <a:close/>
                <a:moveTo>
                  <a:pt x="1675" y="1232"/>
                </a:moveTo>
                <a:cubicBezTo>
                  <a:pt x="1668" y="1232"/>
                  <a:pt x="1662" y="1238"/>
                  <a:pt x="1662" y="1245"/>
                </a:cubicBezTo>
                <a:cubicBezTo>
                  <a:pt x="1662" y="1252"/>
                  <a:pt x="1668" y="1258"/>
                  <a:pt x="1675" y="1258"/>
                </a:cubicBezTo>
                <a:cubicBezTo>
                  <a:pt x="1682" y="1258"/>
                  <a:pt x="1688" y="1252"/>
                  <a:pt x="1688" y="1245"/>
                </a:cubicBezTo>
                <a:cubicBezTo>
                  <a:pt x="1688" y="1238"/>
                  <a:pt x="1682" y="1232"/>
                  <a:pt x="1675" y="1232"/>
                </a:cubicBezTo>
                <a:close/>
                <a:moveTo>
                  <a:pt x="1704" y="1232"/>
                </a:moveTo>
                <a:cubicBezTo>
                  <a:pt x="1697" y="1232"/>
                  <a:pt x="1692" y="1238"/>
                  <a:pt x="1692" y="1245"/>
                </a:cubicBezTo>
                <a:cubicBezTo>
                  <a:pt x="1692" y="1252"/>
                  <a:pt x="1697" y="1258"/>
                  <a:pt x="1704" y="1258"/>
                </a:cubicBezTo>
                <a:cubicBezTo>
                  <a:pt x="1712" y="1258"/>
                  <a:pt x="1717" y="1252"/>
                  <a:pt x="1717" y="1245"/>
                </a:cubicBezTo>
                <a:cubicBezTo>
                  <a:pt x="1717" y="1238"/>
                  <a:pt x="1712" y="1232"/>
                  <a:pt x="1704" y="1232"/>
                </a:cubicBezTo>
                <a:close/>
                <a:moveTo>
                  <a:pt x="1734" y="1232"/>
                </a:moveTo>
                <a:cubicBezTo>
                  <a:pt x="1727" y="1232"/>
                  <a:pt x="1721" y="1238"/>
                  <a:pt x="1721" y="1245"/>
                </a:cubicBezTo>
                <a:cubicBezTo>
                  <a:pt x="1721" y="1252"/>
                  <a:pt x="1727" y="1258"/>
                  <a:pt x="1734" y="1258"/>
                </a:cubicBezTo>
                <a:cubicBezTo>
                  <a:pt x="1741" y="1258"/>
                  <a:pt x="1747" y="1252"/>
                  <a:pt x="1747" y="1245"/>
                </a:cubicBezTo>
                <a:cubicBezTo>
                  <a:pt x="1747" y="1238"/>
                  <a:pt x="1741" y="1232"/>
                  <a:pt x="1734" y="1232"/>
                </a:cubicBezTo>
                <a:close/>
                <a:moveTo>
                  <a:pt x="1764" y="1232"/>
                </a:moveTo>
                <a:cubicBezTo>
                  <a:pt x="1757" y="1232"/>
                  <a:pt x="1751" y="1238"/>
                  <a:pt x="1751" y="1245"/>
                </a:cubicBezTo>
                <a:cubicBezTo>
                  <a:pt x="1751" y="1252"/>
                  <a:pt x="1757" y="1258"/>
                  <a:pt x="1764" y="1258"/>
                </a:cubicBezTo>
                <a:cubicBezTo>
                  <a:pt x="1771" y="1258"/>
                  <a:pt x="1777" y="1252"/>
                  <a:pt x="1777" y="1245"/>
                </a:cubicBezTo>
                <a:cubicBezTo>
                  <a:pt x="1777" y="1238"/>
                  <a:pt x="1771" y="1232"/>
                  <a:pt x="1764" y="1232"/>
                </a:cubicBezTo>
                <a:close/>
                <a:moveTo>
                  <a:pt x="2565" y="1232"/>
                </a:moveTo>
                <a:cubicBezTo>
                  <a:pt x="2558" y="1232"/>
                  <a:pt x="2552" y="1238"/>
                  <a:pt x="2552" y="1245"/>
                </a:cubicBezTo>
                <a:cubicBezTo>
                  <a:pt x="2552" y="1252"/>
                  <a:pt x="2558" y="1258"/>
                  <a:pt x="2565" y="1258"/>
                </a:cubicBezTo>
                <a:cubicBezTo>
                  <a:pt x="2572" y="1258"/>
                  <a:pt x="2578" y="1252"/>
                  <a:pt x="2578" y="1245"/>
                </a:cubicBezTo>
                <a:cubicBezTo>
                  <a:pt x="2578" y="1238"/>
                  <a:pt x="2572" y="1232"/>
                  <a:pt x="2565" y="1232"/>
                </a:cubicBezTo>
                <a:close/>
                <a:moveTo>
                  <a:pt x="2595" y="1232"/>
                </a:moveTo>
                <a:cubicBezTo>
                  <a:pt x="2588" y="1232"/>
                  <a:pt x="2582" y="1238"/>
                  <a:pt x="2582" y="1245"/>
                </a:cubicBezTo>
                <a:cubicBezTo>
                  <a:pt x="2582" y="1252"/>
                  <a:pt x="2588" y="1258"/>
                  <a:pt x="2595" y="1258"/>
                </a:cubicBezTo>
                <a:cubicBezTo>
                  <a:pt x="2602" y="1258"/>
                  <a:pt x="2607" y="1252"/>
                  <a:pt x="2607" y="1245"/>
                </a:cubicBezTo>
                <a:cubicBezTo>
                  <a:pt x="2607" y="1238"/>
                  <a:pt x="2602" y="1232"/>
                  <a:pt x="2595" y="1232"/>
                </a:cubicBezTo>
                <a:close/>
                <a:moveTo>
                  <a:pt x="2624" y="1232"/>
                </a:moveTo>
                <a:cubicBezTo>
                  <a:pt x="2617" y="1232"/>
                  <a:pt x="2612" y="1238"/>
                  <a:pt x="2612" y="1245"/>
                </a:cubicBezTo>
                <a:cubicBezTo>
                  <a:pt x="2612" y="1252"/>
                  <a:pt x="2617" y="1258"/>
                  <a:pt x="2624" y="1258"/>
                </a:cubicBezTo>
                <a:cubicBezTo>
                  <a:pt x="2631" y="1258"/>
                  <a:pt x="2637" y="1252"/>
                  <a:pt x="2637" y="1245"/>
                </a:cubicBezTo>
                <a:cubicBezTo>
                  <a:pt x="2637" y="1238"/>
                  <a:pt x="2631" y="1232"/>
                  <a:pt x="2624" y="1232"/>
                </a:cubicBezTo>
                <a:close/>
                <a:moveTo>
                  <a:pt x="2654" y="1232"/>
                </a:moveTo>
                <a:cubicBezTo>
                  <a:pt x="2647" y="1232"/>
                  <a:pt x="2641" y="1238"/>
                  <a:pt x="2641" y="1245"/>
                </a:cubicBezTo>
                <a:cubicBezTo>
                  <a:pt x="2641" y="1252"/>
                  <a:pt x="2647" y="1258"/>
                  <a:pt x="2654" y="1258"/>
                </a:cubicBezTo>
                <a:cubicBezTo>
                  <a:pt x="2661" y="1258"/>
                  <a:pt x="2667" y="1252"/>
                  <a:pt x="2667" y="1245"/>
                </a:cubicBezTo>
                <a:cubicBezTo>
                  <a:pt x="2667" y="1238"/>
                  <a:pt x="2661" y="1232"/>
                  <a:pt x="2654" y="1232"/>
                </a:cubicBezTo>
                <a:close/>
                <a:moveTo>
                  <a:pt x="2684" y="1232"/>
                </a:moveTo>
                <a:cubicBezTo>
                  <a:pt x="2677" y="1232"/>
                  <a:pt x="2671" y="1238"/>
                  <a:pt x="2671" y="1245"/>
                </a:cubicBezTo>
                <a:cubicBezTo>
                  <a:pt x="2671" y="1252"/>
                  <a:pt x="2677" y="1258"/>
                  <a:pt x="2684" y="1258"/>
                </a:cubicBezTo>
                <a:cubicBezTo>
                  <a:pt x="2691" y="1258"/>
                  <a:pt x="2696" y="1252"/>
                  <a:pt x="2696" y="1245"/>
                </a:cubicBezTo>
                <a:cubicBezTo>
                  <a:pt x="2696" y="1238"/>
                  <a:pt x="2691" y="1232"/>
                  <a:pt x="2684" y="1232"/>
                </a:cubicBezTo>
                <a:close/>
                <a:moveTo>
                  <a:pt x="2713" y="1232"/>
                </a:moveTo>
                <a:cubicBezTo>
                  <a:pt x="2706" y="1232"/>
                  <a:pt x="2701" y="1238"/>
                  <a:pt x="2701" y="1245"/>
                </a:cubicBezTo>
                <a:cubicBezTo>
                  <a:pt x="2701" y="1252"/>
                  <a:pt x="2706" y="1258"/>
                  <a:pt x="2713" y="1258"/>
                </a:cubicBezTo>
                <a:cubicBezTo>
                  <a:pt x="2720" y="1258"/>
                  <a:pt x="2726" y="1252"/>
                  <a:pt x="2726" y="1245"/>
                </a:cubicBezTo>
                <a:cubicBezTo>
                  <a:pt x="2726" y="1238"/>
                  <a:pt x="2720" y="1232"/>
                  <a:pt x="2713" y="1232"/>
                </a:cubicBezTo>
                <a:close/>
                <a:moveTo>
                  <a:pt x="2743" y="1232"/>
                </a:moveTo>
                <a:cubicBezTo>
                  <a:pt x="2736" y="1232"/>
                  <a:pt x="2730" y="1238"/>
                  <a:pt x="2730" y="1245"/>
                </a:cubicBezTo>
                <a:cubicBezTo>
                  <a:pt x="2730" y="1252"/>
                  <a:pt x="2736" y="1258"/>
                  <a:pt x="2743" y="1258"/>
                </a:cubicBezTo>
                <a:cubicBezTo>
                  <a:pt x="2750" y="1258"/>
                  <a:pt x="2756" y="1252"/>
                  <a:pt x="2756" y="1245"/>
                </a:cubicBezTo>
                <a:cubicBezTo>
                  <a:pt x="2756" y="1238"/>
                  <a:pt x="2750" y="1232"/>
                  <a:pt x="2743" y="1232"/>
                </a:cubicBezTo>
                <a:close/>
                <a:moveTo>
                  <a:pt x="2773" y="1232"/>
                </a:moveTo>
                <a:cubicBezTo>
                  <a:pt x="2766" y="1232"/>
                  <a:pt x="2760" y="1238"/>
                  <a:pt x="2760" y="1245"/>
                </a:cubicBezTo>
                <a:cubicBezTo>
                  <a:pt x="2760" y="1252"/>
                  <a:pt x="2766" y="1258"/>
                  <a:pt x="2773" y="1258"/>
                </a:cubicBezTo>
                <a:cubicBezTo>
                  <a:pt x="2780" y="1258"/>
                  <a:pt x="2785" y="1252"/>
                  <a:pt x="2785" y="1245"/>
                </a:cubicBezTo>
                <a:cubicBezTo>
                  <a:pt x="2785" y="1238"/>
                  <a:pt x="2780" y="1232"/>
                  <a:pt x="2773" y="1232"/>
                </a:cubicBezTo>
                <a:close/>
                <a:moveTo>
                  <a:pt x="2802" y="1232"/>
                </a:moveTo>
                <a:cubicBezTo>
                  <a:pt x="2795" y="1232"/>
                  <a:pt x="2790" y="1238"/>
                  <a:pt x="2790" y="1245"/>
                </a:cubicBezTo>
                <a:cubicBezTo>
                  <a:pt x="2790" y="1252"/>
                  <a:pt x="2795" y="1258"/>
                  <a:pt x="2802" y="1258"/>
                </a:cubicBezTo>
                <a:cubicBezTo>
                  <a:pt x="2809" y="1258"/>
                  <a:pt x="2815" y="1252"/>
                  <a:pt x="2815" y="1245"/>
                </a:cubicBezTo>
                <a:cubicBezTo>
                  <a:pt x="2815" y="1238"/>
                  <a:pt x="2809" y="1232"/>
                  <a:pt x="2802" y="1232"/>
                </a:cubicBezTo>
                <a:close/>
                <a:moveTo>
                  <a:pt x="2832" y="1232"/>
                </a:moveTo>
                <a:cubicBezTo>
                  <a:pt x="2825" y="1232"/>
                  <a:pt x="2819" y="1238"/>
                  <a:pt x="2819" y="1245"/>
                </a:cubicBezTo>
                <a:cubicBezTo>
                  <a:pt x="2819" y="1252"/>
                  <a:pt x="2825" y="1258"/>
                  <a:pt x="2832" y="1258"/>
                </a:cubicBezTo>
                <a:cubicBezTo>
                  <a:pt x="2839" y="1258"/>
                  <a:pt x="2845" y="1252"/>
                  <a:pt x="2845" y="1245"/>
                </a:cubicBezTo>
                <a:cubicBezTo>
                  <a:pt x="2845" y="1238"/>
                  <a:pt x="2839" y="1232"/>
                  <a:pt x="2832" y="1232"/>
                </a:cubicBezTo>
                <a:close/>
                <a:moveTo>
                  <a:pt x="2862" y="1232"/>
                </a:moveTo>
                <a:cubicBezTo>
                  <a:pt x="2855" y="1232"/>
                  <a:pt x="2849" y="1238"/>
                  <a:pt x="2849" y="1245"/>
                </a:cubicBezTo>
                <a:cubicBezTo>
                  <a:pt x="2849" y="1252"/>
                  <a:pt x="2855" y="1258"/>
                  <a:pt x="2862" y="1258"/>
                </a:cubicBezTo>
                <a:cubicBezTo>
                  <a:pt x="2869" y="1258"/>
                  <a:pt x="2874" y="1252"/>
                  <a:pt x="2874" y="1245"/>
                </a:cubicBezTo>
                <a:cubicBezTo>
                  <a:pt x="2874" y="1238"/>
                  <a:pt x="2869" y="1232"/>
                  <a:pt x="2862" y="1232"/>
                </a:cubicBezTo>
                <a:close/>
                <a:moveTo>
                  <a:pt x="2891" y="1232"/>
                </a:moveTo>
                <a:cubicBezTo>
                  <a:pt x="2884" y="1232"/>
                  <a:pt x="2879" y="1238"/>
                  <a:pt x="2879" y="1245"/>
                </a:cubicBezTo>
                <a:cubicBezTo>
                  <a:pt x="2879" y="1252"/>
                  <a:pt x="2884" y="1258"/>
                  <a:pt x="2891" y="1258"/>
                </a:cubicBezTo>
                <a:cubicBezTo>
                  <a:pt x="2898" y="1258"/>
                  <a:pt x="2904" y="1252"/>
                  <a:pt x="2904" y="1245"/>
                </a:cubicBezTo>
                <a:cubicBezTo>
                  <a:pt x="2904" y="1238"/>
                  <a:pt x="2898" y="1232"/>
                  <a:pt x="2891" y="1232"/>
                </a:cubicBezTo>
                <a:close/>
                <a:moveTo>
                  <a:pt x="844" y="1262"/>
                </a:moveTo>
                <a:cubicBezTo>
                  <a:pt x="837" y="1262"/>
                  <a:pt x="831" y="1268"/>
                  <a:pt x="831" y="1275"/>
                </a:cubicBezTo>
                <a:cubicBezTo>
                  <a:pt x="831" y="1282"/>
                  <a:pt x="837" y="1288"/>
                  <a:pt x="844" y="1288"/>
                </a:cubicBezTo>
                <a:cubicBezTo>
                  <a:pt x="851" y="1288"/>
                  <a:pt x="857" y="1282"/>
                  <a:pt x="857" y="1275"/>
                </a:cubicBezTo>
                <a:cubicBezTo>
                  <a:pt x="857" y="1268"/>
                  <a:pt x="851" y="1262"/>
                  <a:pt x="844" y="1262"/>
                </a:cubicBezTo>
                <a:close/>
                <a:moveTo>
                  <a:pt x="874" y="1262"/>
                </a:moveTo>
                <a:cubicBezTo>
                  <a:pt x="867" y="1262"/>
                  <a:pt x="861" y="1268"/>
                  <a:pt x="861" y="1275"/>
                </a:cubicBezTo>
                <a:cubicBezTo>
                  <a:pt x="861" y="1282"/>
                  <a:pt x="867" y="1288"/>
                  <a:pt x="874" y="1288"/>
                </a:cubicBezTo>
                <a:cubicBezTo>
                  <a:pt x="881" y="1288"/>
                  <a:pt x="886" y="1282"/>
                  <a:pt x="886" y="1275"/>
                </a:cubicBezTo>
                <a:cubicBezTo>
                  <a:pt x="886" y="1268"/>
                  <a:pt x="881" y="1262"/>
                  <a:pt x="874" y="1262"/>
                </a:cubicBezTo>
                <a:close/>
                <a:moveTo>
                  <a:pt x="903" y="1262"/>
                </a:moveTo>
                <a:cubicBezTo>
                  <a:pt x="896" y="1262"/>
                  <a:pt x="891" y="1268"/>
                  <a:pt x="891" y="1275"/>
                </a:cubicBezTo>
                <a:cubicBezTo>
                  <a:pt x="891" y="1282"/>
                  <a:pt x="896" y="1288"/>
                  <a:pt x="903" y="1288"/>
                </a:cubicBezTo>
                <a:cubicBezTo>
                  <a:pt x="910" y="1288"/>
                  <a:pt x="916" y="1282"/>
                  <a:pt x="916" y="1275"/>
                </a:cubicBezTo>
                <a:cubicBezTo>
                  <a:pt x="916" y="1268"/>
                  <a:pt x="910" y="1262"/>
                  <a:pt x="903" y="1262"/>
                </a:cubicBezTo>
                <a:close/>
                <a:moveTo>
                  <a:pt x="933" y="1262"/>
                </a:moveTo>
                <a:cubicBezTo>
                  <a:pt x="926" y="1262"/>
                  <a:pt x="920" y="1268"/>
                  <a:pt x="920" y="1275"/>
                </a:cubicBezTo>
                <a:cubicBezTo>
                  <a:pt x="920" y="1282"/>
                  <a:pt x="926" y="1288"/>
                  <a:pt x="933" y="1288"/>
                </a:cubicBezTo>
                <a:cubicBezTo>
                  <a:pt x="940" y="1288"/>
                  <a:pt x="946" y="1282"/>
                  <a:pt x="946" y="1275"/>
                </a:cubicBezTo>
                <a:cubicBezTo>
                  <a:pt x="946" y="1268"/>
                  <a:pt x="940" y="1262"/>
                  <a:pt x="933" y="1262"/>
                </a:cubicBezTo>
                <a:close/>
                <a:moveTo>
                  <a:pt x="963" y="1262"/>
                </a:moveTo>
                <a:cubicBezTo>
                  <a:pt x="956" y="1262"/>
                  <a:pt x="950" y="1268"/>
                  <a:pt x="950" y="1275"/>
                </a:cubicBezTo>
                <a:cubicBezTo>
                  <a:pt x="950" y="1282"/>
                  <a:pt x="956" y="1288"/>
                  <a:pt x="963" y="1288"/>
                </a:cubicBezTo>
                <a:cubicBezTo>
                  <a:pt x="970" y="1288"/>
                  <a:pt x="975" y="1282"/>
                  <a:pt x="975" y="1275"/>
                </a:cubicBezTo>
                <a:cubicBezTo>
                  <a:pt x="975" y="1268"/>
                  <a:pt x="970" y="1262"/>
                  <a:pt x="963" y="1262"/>
                </a:cubicBezTo>
                <a:close/>
                <a:moveTo>
                  <a:pt x="992" y="1262"/>
                </a:moveTo>
                <a:cubicBezTo>
                  <a:pt x="985" y="1262"/>
                  <a:pt x="980" y="1268"/>
                  <a:pt x="980" y="1275"/>
                </a:cubicBezTo>
                <a:cubicBezTo>
                  <a:pt x="980" y="1282"/>
                  <a:pt x="985" y="1288"/>
                  <a:pt x="992" y="1288"/>
                </a:cubicBezTo>
                <a:cubicBezTo>
                  <a:pt x="999" y="1288"/>
                  <a:pt x="1005" y="1282"/>
                  <a:pt x="1005" y="1275"/>
                </a:cubicBezTo>
                <a:cubicBezTo>
                  <a:pt x="1005" y="1268"/>
                  <a:pt x="999" y="1262"/>
                  <a:pt x="992" y="1262"/>
                </a:cubicBezTo>
                <a:close/>
                <a:moveTo>
                  <a:pt x="1675" y="1262"/>
                </a:moveTo>
                <a:cubicBezTo>
                  <a:pt x="1668" y="1262"/>
                  <a:pt x="1662" y="1268"/>
                  <a:pt x="1662" y="1275"/>
                </a:cubicBezTo>
                <a:cubicBezTo>
                  <a:pt x="1662" y="1282"/>
                  <a:pt x="1668" y="1288"/>
                  <a:pt x="1675" y="1288"/>
                </a:cubicBezTo>
                <a:cubicBezTo>
                  <a:pt x="1682" y="1288"/>
                  <a:pt x="1688" y="1282"/>
                  <a:pt x="1688" y="1275"/>
                </a:cubicBezTo>
                <a:cubicBezTo>
                  <a:pt x="1688" y="1268"/>
                  <a:pt x="1682" y="1262"/>
                  <a:pt x="1675" y="1262"/>
                </a:cubicBezTo>
                <a:close/>
                <a:moveTo>
                  <a:pt x="1704" y="1262"/>
                </a:moveTo>
                <a:cubicBezTo>
                  <a:pt x="1697" y="1262"/>
                  <a:pt x="1692" y="1268"/>
                  <a:pt x="1692" y="1275"/>
                </a:cubicBezTo>
                <a:cubicBezTo>
                  <a:pt x="1692" y="1282"/>
                  <a:pt x="1697" y="1288"/>
                  <a:pt x="1704" y="1288"/>
                </a:cubicBezTo>
                <a:cubicBezTo>
                  <a:pt x="1712" y="1288"/>
                  <a:pt x="1717" y="1282"/>
                  <a:pt x="1717" y="1275"/>
                </a:cubicBezTo>
                <a:cubicBezTo>
                  <a:pt x="1717" y="1268"/>
                  <a:pt x="1712" y="1262"/>
                  <a:pt x="1704" y="1262"/>
                </a:cubicBezTo>
                <a:close/>
                <a:moveTo>
                  <a:pt x="1734" y="1262"/>
                </a:moveTo>
                <a:cubicBezTo>
                  <a:pt x="1727" y="1262"/>
                  <a:pt x="1721" y="1268"/>
                  <a:pt x="1721" y="1275"/>
                </a:cubicBezTo>
                <a:cubicBezTo>
                  <a:pt x="1721" y="1282"/>
                  <a:pt x="1727" y="1288"/>
                  <a:pt x="1734" y="1288"/>
                </a:cubicBezTo>
                <a:cubicBezTo>
                  <a:pt x="1741" y="1288"/>
                  <a:pt x="1747" y="1282"/>
                  <a:pt x="1747" y="1275"/>
                </a:cubicBezTo>
                <a:cubicBezTo>
                  <a:pt x="1747" y="1268"/>
                  <a:pt x="1741" y="1262"/>
                  <a:pt x="1734" y="1262"/>
                </a:cubicBezTo>
                <a:close/>
                <a:moveTo>
                  <a:pt x="2565" y="1262"/>
                </a:moveTo>
                <a:cubicBezTo>
                  <a:pt x="2558" y="1262"/>
                  <a:pt x="2552" y="1268"/>
                  <a:pt x="2552" y="1275"/>
                </a:cubicBezTo>
                <a:cubicBezTo>
                  <a:pt x="2552" y="1282"/>
                  <a:pt x="2558" y="1288"/>
                  <a:pt x="2565" y="1288"/>
                </a:cubicBezTo>
                <a:cubicBezTo>
                  <a:pt x="2572" y="1288"/>
                  <a:pt x="2578" y="1282"/>
                  <a:pt x="2578" y="1275"/>
                </a:cubicBezTo>
                <a:cubicBezTo>
                  <a:pt x="2578" y="1268"/>
                  <a:pt x="2572" y="1262"/>
                  <a:pt x="2565" y="1262"/>
                </a:cubicBezTo>
                <a:close/>
                <a:moveTo>
                  <a:pt x="2535" y="1262"/>
                </a:moveTo>
                <a:cubicBezTo>
                  <a:pt x="2528" y="1262"/>
                  <a:pt x="2522" y="1268"/>
                  <a:pt x="2522" y="1275"/>
                </a:cubicBezTo>
                <a:cubicBezTo>
                  <a:pt x="2522" y="1282"/>
                  <a:pt x="2528" y="1288"/>
                  <a:pt x="2535" y="1288"/>
                </a:cubicBezTo>
                <a:cubicBezTo>
                  <a:pt x="2542" y="1288"/>
                  <a:pt x="2548" y="1282"/>
                  <a:pt x="2548" y="1275"/>
                </a:cubicBezTo>
                <a:cubicBezTo>
                  <a:pt x="2548" y="1268"/>
                  <a:pt x="2542" y="1262"/>
                  <a:pt x="2535" y="1262"/>
                </a:cubicBezTo>
                <a:close/>
                <a:moveTo>
                  <a:pt x="2595" y="1262"/>
                </a:moveTo>
                <a:cubicBezTo>
                  <a:pt x="2588" y="1262"/>
                  <a:pt x="2582" y="1268"/>
                  <a:pt x="2582" y="1275"/>
                </a:cubicBezTo>
                <a:cubicBezTo>
                  <a:pt x="2582" y="1282"/>
                  <a:pt x="2588" y="1288"/>
                  <a:pt x="2595" y="1288"/>
                </a:cubicBezTo>
                <a:cubicBezTo>
                  <a:pt x="2602" y="1288"/>
                  <a:pt x="2607" y="1282"/>
                  <a:pt x="2607" y="1275"/>
                </a:cubicBezTo>
                <a:cubicBezTo>
                  <a:pt x="2607" y="1268"/>
                  <a:pt x="2602" y="1262"/>
                  <a:pt x="2595" y="1262"/>
                </a:cubicBezTo>
                <a:close/>
                <a:moveTo>
                  <a:pt x="2713" y="1262"/>
                </a:moveTo>
                <a:cubicBezTo>
                  <a:pt x="2706" y="1262"/>
                  <a:pt x="2701" y="1268"/>
                  <a:pt x="2701" y="1275"/>
                </a:cubicBezTo>
                <a:cubicBezTo>
                  <a:pt x="2701" y="1282"/>
                  <a:pt x="2706" y="1288"/>
                  <a:pt x="2713" y="1288"/>
                </a:cubicBezTo>
                <a:cubicBezTo>
                  <a:pt x="2720" y="1288"/>
                  <a:pt x="2726" y="1282"/>
                  <a:pt x="2726" y="1275"/>
                </a:cubicBezTo>
                <a:cubicBezTo>
                  <a:pt x="2726" y="1268"/>
                  <a:pt x="2720" y="1262"/>
                  <a:pt x="2713" y="1262"/>
                </a:cubicBezTo>
                <a:close/>
                <a:moveTo>
                  <a:pt x="2743" y="1262"/>
                </a:moveTo>
                <a:cubicBezTo>
                  <a:pt x="2736" y="1262"/>
                  <a:pt x="2730" y="1268"/>
                  <a:pt x="2730" y="1275"/>
                </a:cubicBezTo>
                <a:cubicBezTo>
                  <a:pt x="2730" y="1282"/>
                  <a:pt x="2736" y="1288"/>
                  <a:pt x="2743" y="1288"/>
                </a:cubicBezTo>
                <a:cubicBezTo>
                  <a:pt x="2750" y="1288"/>
                  <a:pt x="2756" y="1282"/>
                  <a:pt x="2756" y="1275"/>
                </a:cubicBezTo>
                <a:cubicBezTo>
                  <a:pt x="2756" y="1268"/>
                  <a:pt x="2750" y="1262"/>
                  <a:pt x="2743" y="1262"/>
                </a:cubicBezTo>
                <a:close/>
                <a:moveTo>
                  <a:pt x="2773" y="1262"/>
                </a:moveTo>
                <a:cubicBezTo>
                  <a:pt x="2766" y="1262"/>
                  <a:pt x="2760" y="1268"/>
                  <a:pt x="2760" y="1275"/>
                </a:cubicBezTo>
                <a:cubicBezTo>
                  <a:pt x="2760" y="1282"/>
                  <a:pt x="2766" y="1288"/>
                  <a:pt x="2773" y="1288"/>
                </a:cubicBezTo>
                <a:cubicBezTo>
                  <a:pt x="2780" y="1288"/>
                  <a:pt x="2785" y="1282"/>
                  <a:pt x="2785" y="1275"/>
                </a:cubicBezTo>
                <a:cubicBezTo>
                  <a:pt x="2785" y="1268"/>
                  <a:pt x="2780" y="1262"/>
                  <a:pt x="2773" y="1262"/>
                </a:cubicBezTo>
                <a:close/>
                <a:moveTo>
                  <a:pt x="2802" y="1262"/>
                </a:moveTo>
                <a:cubicBezTo>
                  <a:pt x="2795" y="1262"/>
                  <a:pt x="2790" y="1268"/>
                  <a:pt x="2790" y="1275"/>
                </a:cubicBezTo>
                <a:cubicBezTo>
                  <a:pt x="2790" y="1282"/>
                  <a:pt x="2795" y="1288"/>
                  <a:pt x="2802" y="1288"/>
                </a:cubicBezTo>
                <a:cubicBezTo>
                  <a:pt x="2809" y="1288"/>
                  <a:pt x="2815" y="1282"/>
                  <a:pt x="2815" y="1275"/>
                </a:cubicBezTo>
                <a:cubicBezTo>
                  <a:pt x="2815" y="1268"/>
                  <a:pt x="2809" y="1262"/>
                  <a:pt x="2802" y="1262"/>
                </a:cubicBezTo>
                <a:close/>
                <a:moveTo>
                  <a:pt x="2832" y="1262"/>
                </a:moveTo>
                <a:cubicBezTo>
                  <a:pt x="2825" y="1262"/>
                  <a:pt x="2819" y="1268"/>
                  <a:pt x="2819" y="1275"/>
                </a:cubicBezTo>
                <a:cubicBezTo>
                  <a:pt x="2819" y="1282"/>
                  <a:pt x="2825" y="1288"/>
                  <a:pt x="2832" y="1288"/>
                </a:cubicBezTo>
                <a:cubicBezTo>
                  <a:pt x="2839" y="1288"/>
                  <a:pt x="2845" y="1282"/>
                  <a:pt x="2845" y="1275"/>
                </a:cubicBezTo>
                <a:cubicBezTo>
                  <a:pt x="2845" y="1268"/>
                  <a:pt x="2839" y="1262"/>
                  <a:pt x="2832" y="1262"/>
                </a:cubicBezTo>
                <a:close/>
                <a:moveTo>
                  <a:pt x="2862" y="1262"/>
                </a:moveTo>
                <a:cubicBezTo>
                  <a:pt x="2855" y="1262"/>
                  <a:pt x="2849" y="1268"/>
                  <a:pt x="2849" y="1275"/>
                </a:cubicBezTo>
                <a:cubicBezTo>
                  <a:pt x="2849" y="1282"/>
                  <a:pt x="2855" y="1288"/>
                  <a:pt x="2862" y="1288"/>
                </a:cubicBezTo>
                <a:cubicBezTo>
                  <a:pt x="2869" y="1288"/>
                  <a:pt x="2874" y="1282"/>
                  <a:pt x="2874" y="1275"/>
                </a:cubicBezTo>
                <a:cubicBezTo>
                  <a:pt x="2874" y="1268"/>
                  <a:pt x="2869" y="1262"/>
                  <a:pt x="2862" y="1262"/>
                </a:cubicBezTo>
                <a:close/>
                <a:moveTo>
                  <a:pt x="3069" y="1262"/>
                </a:moveTo>
                <a:cubicBezTo>
                  <a:pt x="3062" y="1262"/>
                  <a:pt x="3057" y="1268"/>
                  <a:pt x="3057" y="1275"/>
                </a:cubicBezTo>
                <a:cubicBezTo>
                  <a:pt x="3057" y="1282"/>
                  <a:pt x="3062" y="1288"/>
                  <a:pt x="3069" y="1288"/>
                </a:cubicBezTo>
                <a:cubicBezTo>
                  <a:pt x="3076" y="1288"/>
                  <a:pt x="3082" y="1282"/>
                  <a:pt x="3082" y="1275"/>
                </a:cubicBezTo>
                <a:cubicBezTo>
                  <a:pt x="3082" y="1268"/>
                  <a:pt x="3076" y="1262"/>
                  <a:pt x="3069" y="1262"/>
                </a:cubicBezTo>
                <a:close/>
                <a:moveTo>
                  <a:pt x="844" y="1292"/>
                </a:moveTo>
                <a:cubicBezTo>
                  <a:pt x="837" y="1292"/>
                  <a:pt x="831" y="1298"/>
                  <a:pt x="831" y="1305"/>
                </a:cubicBezTo>
                <a:cubicBezTo>
                  <a:pt x="831" y="1312"/>
                  <a:pt x="837" y="1318"/>
                  <a:pt x="844" y="1318"/>
                </a:cubicBezTo>
                <a:cubicBezTo>
                  <a:pt x="851" y="1318"/>
                  <a:pt x="857" y="1312"/>
                  <a:pt x="857" y="1305"/>
                </a:cubicBezTo>
                <a:cubicBezTo>
                  <a:pt x="857" y="1298"/>
                  <a:pt x="851" y="1292"/>
                  <a:pt x="844" y="1292"/>
                </a:cubicBezTo>
                <a:close/>
                <a:moveTo>
                  <a:pt x="874" y="1292"/>
                </a:moveTo>
                <a:cubicBezTo>
                  <a:pt x="867" y="1292"/>
                  <a:pt x="861" y="1298"/>
                  <a:pt x="861" y="1305"/>
                </a:cubicBezTo>
                <a:cubicBezTo>
                  <a:pt x="861" y="1312"/>
                  <a:pt x="867" y="1318"/>
                  <a:pt x="874" y="1318"/>
                </a:cubicBezTo>
                <a:cubicBezTo>
                  <a:pt x="881" y="1318"/>
                  <a:pt x="886" y="1312"/>
                  <a:pt x="886" y="1305"/>
                </a:cubicBezTo>
                <a:cubicBezTo>
                  <a:pt x="886" y="1298"/>
                  <a:pt x="881" y="1292"/>
                  <a:pt x="874" y="1292"/>
                </a:cubicBezTo>
                <a:close/>
                <a:moveTo>
                  <a:pt x="903" y="1292"/>
                </a:moveTo>
                <a:cubicBezTo>
                  <a:pt x="896" y="1292"/>
                  <a:pt x="891" y="1298"/>
                  <a:pt x="891" y="1305"/>
                </a:cubicBezTo>
                <a:cubicBezTo>
                  <a:pt x="891" y="1312"/>
                  <a:pt x="896" y="1318"/>
                  <a:pt x="903" y="1318"/>
                </a:cubicBezTo>
                <a:cubicBezTo>
                  <a:pt x="910" y="1318"/>
                  <a:pt x="916" y="1312"/>
                  <a:pt x="916" y="1305"/>
                </a:cubicBezTo>
                <a:cubicBezTo>
                  <a:pt x="916" y="1298"/>
                  <a:pt x="910" y="1292"/>
                  <a:pt x="903" y="1292"/>
                </a:cubicBezTo>
                <a:close/>
                <a:moveTo>
                  <a:pt x="933" y="1292"/>
                </a:moveTo>
                <a:cubicBezTo>
                  <a:pt x="926" y="1292"/>
                  <a:pt x="920" y="1298"/>
                  <a:pt x="920" y="1305"/>
                </a:cubicBezTo>
                <a:cubicBezTo>
                  <a:pt x="920" y="1312"/>
                  <a:pt x="926" y="1318"/>
                  <a:pt x="933" y="1318"/>
                </a:cubicBezTo>
                <a:cubicBezTo>
                  <a:pt x="940" y="1318"/>
                  <a:pt x="946" y="1312"/>
                  <a:pt x="946" y="1305"/>
                </a:cubicBezTo>
                <a:cubicBezTo>
                  <a:pt x="946" y="1298"/>
                  <a:pt x="940" y="1292"/>
                  <a:pt x="933" y="1292"/>
                </a:cubicBezTo>
                <a:close/>
                <a:moveTo>
                  <a:pt x="963" y="1292"/>
                </a:moveTo>
                <a:cubicBezTo>
                  <a:pt x="956" y="1292"/>
                  <a:pt x="950" y="1298"/>
                  <a:pt x="950" y="1305"/>
                </a:cubicBezTo>
                <a:cubicBezTo>
                  <a:pt x="950" y="1312"/>
                  <a:pt x="956" y="1318"/>
                  <a:pt x="963" y="1318"/>
                </a:cubicBezTo>
                <a:cubicBezTo>
                  <a:pt x="970" y="1318"/>
                  <a:pt x="975" y="1312"/>
                  <a:pt x="975" y="1305"/>
                </a:cubicBezTo>
                <a:cubicBezTo>
                  <a:pt x="975" y="1298"/>
                  <a:pt x="970" y="1292"/>
                  <a:pt x="963" y="1292"/>
                </a:cubicBezTo>
                <a:close/>
                <a:moveTo>
                  <a:pt x="992" y="1292"/>
                </a:moveTo>
                <a:cubicBezTo>
                  <a:pt x="985" y="1292"/>
                  <a:pt x="980" y="1298"/>
                  <a:pt x="980" y="1305"/>
                </a:cubicBezTo>
                <a:cubicBezTo>
                  <a:pt x="980" y="1312"/>
                  <a:pt x="985" y="1318"/>
                  <a:pt x="992" y="1318"/>
                </a:cubicBezTo>
                <a:cubicBezTo>
                  <a:pt x="999" y="1318"/>
                  <a:pt x="1005" y="1312"/>
                  <a:pt x="1005" y="1305"/>
                </a:cubicBezTo>
                <a:cubicBezTo>
                  <a:pt x="1005" y="1298"/>
                  <a:pt x="999" y="1292"/>
                  <a:pt x="992" y="1292"/>
                </a:cubicBezTo>
                <a:close/>
                <a:moveTo>
                  <a:pt x="2743" y="1292"/>
                </a:moveTo>
                <a:cubicBezTo>
                  <a:pt x="2736" y="1292"/>
                  <a:pt x="2730" y="1298"/>
                  <a:pt x="2730" y="1305"/>
                </a:cubicBezTo>
                <a:cubicBezTo>
                  <a:pt x="2730" y="1312"/>
                  <a:pt x="2736" y="1318"/>
                  <a:pt x="2743" y="1318"/>
                </a:cubicBezTo>
                <a:cubicBezTo>
                  <a:pt x="2750" y="1318"/>
                  <a:pt x="2756" y="1312"/>
                  <a:pt x="2756" y="1305"/>
                </a:cubicBezTo>
                <a:cubicBezTo>
                  <a:pt x="2756" y="1298"/>
                  <a:pt x="2750" y="1292"/>
                  <a:pt x="2743" y="1292"/>
                </a:cubicBezTo>
                <a:close/>
                <a:moveTo>
                  <a:pt x="2773" y="1292"/>
                </a:moveTo>
                <a:cubicBezTo>
                  <a:pt x="2766" y="1292"/>
                  <a:pt x="2760" y="1298"/>
                  <a:pt x="2760" y="1305"/>
                </a:cubicBezTo>
                <a:cubicBezTo>
                  <a:pt x="2760" y="1312"/>
                  <a:pt x="2766" y="1318"/>
                  <a:pt x="2773" y="1318"/>
                </a:cubicBezTo>
                <a:cubicBezTo>
                  <a:pt x="2780" y="1318"/>
                  <a:pt x="2785" y="1312"/>
                  <a:pt x="2785" y="1305"/>
                </a:cubicBezTo>
                <a:cubicBezTo>
                  <a:pt x="2785" y="1298"/>
                  <a:pt x="2780" y="1292"/>
                  <a:pt x="2773" y="1292"/>
                </a:cubicBezTo>
                <a:close/>
                <a:moveTo>
                  <a:pt x="2802" y="1292"/>
                </a:moveTo>
                <a:cubicBezTo>
                  <a:pt x="2795" y="1292"/>
                  <a:pt x="2790" y="1298"/>
                  <a:pt x="2790" y="1305"/>
                </a:cubicBezTo>
                <a:cubicBezTo>
                  <a:pt x="2790" y="1312"/>
                  <a:pt x="2795" y="1318"/>
                  <a:pt x="2802" y="1318"/>
                </a:cubicBezTo>
                <a:cubicBezTo>
                  <a:pt x="2809" y="1318"/>
                  <a:pt x="2815" y="1312"/>
                  <a:pt x="2815" y="1305"/>
                </a:cubicBezTo>
                <a:cubicBezTo>
                  <a:pt x="2815" y="1298"/>
                  <a:pt x="2809" y="1292"/>
                  <a:pt x="2802" y="1292"/>
                </a:cubicBezTo>
                <a:close/>
                <a:moveTo>
                  <a:pt x="2832" y="1292"/>
                </a:moveTo>
                <a:cubicBezTo>
                  <a:pt x="2825" y="1292"/>
                  <a:pt x="2819" y="1298"/>
                  <a:pt x="2819" y="1305"/>
                </a:cubicBezTo>
                <a:cubicBezTo>
                  <a:pt x="2819" y="1312"/>
                  <a:pt x="2825" y="1318"/>
                  <a:pt x="2832" y="1318"/>
                </a:cubicBezTo>
                <a:cubicBezTo>
                  <a:pt x="2839" y="1318"/>
                  <a:pt x="2845" y="1312"/>
                  <a:pt x="2845" y="1305"/>
                </a:cubicBezTo>
                <a:cubicBezTo>
                  <a:pt x="2845" y="1298"/>
                  <a:pt x="2839" y="1292"/>
                  <a:pt x="2832" y="1292"/>
                </a:cubicBezTo>
                <a:close/>
                <a:moveTo>
                  <a:pt x="3069" y="1292"/>
                </a:moveTo>
                <a:cubicBezTo>
                  <a:pt x="3062" y="1292"/>
                  <a:pt x="3057" y="1298"/>
                  <a:pt x="3057" y="1305"/>
                </a:cubicBezTo>
                <a:cubicBezTo>
                  <a:pt x="3057" y="1312"/>
                  <a:pt x="3062" y="1318"/>
                  <a:pt x="3069" y="1318"/>
                </a:cubicBezTo>
                <a:cubicBezTo>
                  <a:pt x="3076" y="1318"/>
                  <a:pt x="3082" y="1312"/>
                  <a:pt x="3082" y="1305"/>
                </a:cubicBezTo>
                <a:cubicBezTo>
                  <a:pt x="3082" y="1298"/>
                  <a:pt x="3076" y="1292"/>
                  <a:pt x="3069" y="1292"/>
                </a:cubicBezTo>
                <a:close/>
                <a:moveTo>
                  <a:pt x="3099" y="1292"/>
                </a:moveTo>
                <a:cubicBezTo>
                  <a:pt x="3092" y="1292"/>
                  <a:pt x="3086" y="1298"/>
                  <a:pt x="3086" y="1305"/>
                </a:cubicBezTo>
                <a:cubicBezTo>
                  <a:pt x="3086" y="1312"/>
                  <a:pt x="3092" y="1318"/>
                  <a:pt x="3099" y="1318"/>
                </a:cubicBezTo>
                <a:cubicBezTo>
                  <a:pt x="3106" y="1318"/>
                  <a:pt x="3112" y="1312"/>
                  <a:pt x="3112" y="1305"/>
                </a:cubicBezTo>
                <a:cubicBezTo>
                  <a:pt x="3112" y="1298"/>
                  <a:pt x="3106" y="1292"/>
                  <a:pt x="3099" y="1292"/>
                </a:cubicBezTo>
                <a:close/>
                <a:moveTo>
                  <a:pt x="844" y="1322"/>
                </a:moveTo>
                <a:cubicBezTo>
                  <a:pt x="837" y="1322"/>
                  <a:pt x="831" y="1328"/>
                  <a:pt x="831" y="1335"/>
                </a:cubicBezTo>
                <a:cubicBezTo>
                  <a:pt x="831" y="1342"/>
                  <a:pt x="837" y="1348"/>
                  <a:pt x="844" y="1348"/>
                </a:cubicBezTo>
                <a:cubicBezTo>
                  <a:pt x="851" y="1348"/>
                  <a:pt x="857" y="1342"/>
                  <a:pt x="857" y="1335"/>
                </a:cubicBezTo>
                <a:cubicBezTo>
                  <a:pt x="857" y="1328"/>
                  <a:pt x="851" y="1322"/>
                  <a:pt x="844" y="1322"/>
                </a:cubicBezTo>
                <a:close/>
                <a:moveTo>
                  <a:pt x="874" y="1322"/>
                </a:moveTo>
                <a:cubicBezTo>
                  <a:pt x="867" y="1322"/>
                  <a:pt x="861" y="1328"/>
                  <a:pt x="861" y="1335"/>
                </a:cubicBezTo>
                <a:cubicBezTo>
                  <a:pt x="861" y="1342"/>
                  <a:pt x="867" y="1348"/>
                  <a:pt x="874" y="1348"/>
                </a:cubicBezTo>
                <a:cubicBezTo>
                  <a:pt x="881" y="1348"/>
                  <a:pt x="886" y="1342"/>
                  <a:pt x="886" y="1335"/>
                </a:cubicBezTo>
                <a:cubicBezTo>
                  <a:pt x="886" y="1328"/>
                  <a:pt x="881" y="1322"/>
                  <a:pt x="874" y="1322"/>
                </a:cubicBezTo>
                <a:close/>
                <a:moveTo>
                  <a:pt x="903" y="1322"/>
                </a:moveTo>
                <a:cubicBezTo>
                  <a:pt x="896" y="1322"/>
                  <a:pt x="891" y="1328"/>
                  <a:pt x="891" y="1335"/>
                </a:cubicBezTo>
                <a:cubicBezTo>
                  <a:pt x="891" y="1342"/>
                  <a:pt x="896" y="1348"/>
                  <a:pt x="903" y="1348"/>
                </a:cubicBezTo>
                <a:cubicBezTo>
                  <a:pt x="910" y="1348"/>
                  <a:pt x="916" y="1342"/>
                  <a:pt x="916" y="1335"/>
                </a:cubicBezTo>
                <a:cubicBezTo>
                  <a:pt x="916" y="1328"/>
                  <a:pt x="910" y="1322"/>
                  <a:pt x="903" y="1322"/>
                </a:cubicBezTo>
                <a:close/>
                <a:moveTo>
                  <a:pt x="933" y="1322"/>
                </a:moveTo>
                <a:cubicBezTo>
                  <a:pt x="926" y="1322"/>
                  <a:pt x="920" y="1328"/>
                  <a:pt x="920" y="1335"/>
                </a:cubicBezTo>
                <a:cubicBezTo>
                  <a:pt x="920" y="1342"/>
                  <a:pt x="926" y="1348"/>
                  <a:pt x="933" y="1348"/>
                </a:cubicBezTo>
                <a:cubicBezTo>
                  <a:pt x="940" y="1348"/>
                  <a:pt x="946" y="1342"/>
                  <a:pt x="946" y="1335"/>
                </a:cubicBezTo>
                <a:cubicBezTo>
                  <a:pt x="946" y="1328"/>
                  <a:pt x="940" y="1322"/>
                  <a:pt x="933" y="1322"/>
                </a:cubicBezTo>
                <a:close/>
                <a:moveTo>
                  <a:pt x="963" y="1322"/>
                </a:moveTo>
                <a:cubicBezTo>
                  <a:pt x="956" y="1322"/>
                  <a:pt x="950" y="1328"/>
                  <a:pt x="950" y="1335"/>
                </a:cubicBezTo>
                <a:cubicBezTo>
                  <a:pt x="950" y="1342"/>
                  <a:pt x="956" y="1348"/>
                  <a:pt x="963" y="1348"/>
                </a:cubicBezTo>
                <a:cubicBezTo>
                  <a:pt x="970" y="1348"/>
                  <a:pt x="975" y="1342"/>
                  <a:pt x="975" y="1335"/>
                </a:cubicBezTo>
                <a:cubicBezTo>
                  <a:pt x="975" y="1328"/>
                  <a:pt x="970" y="1322"/>
                  <a:pt x="963" y="1322"/>
                </a:cubicBezTo>
                <a:close/>
                <a:moveTo>
                  <a:pt x="3040" y="1322"/>
                </a:moveTo>
                <a:cubicBezTo>
                  <a:pt x="3033" y="1322"/>
                  <a:pt x="3027" y="1328"/>
                  <a:pt x="3027" y="1335"/>
                </a:cubicBezTo>
                <a:cubicBezTo>
                  <a:pt x="3027" y="1342"/>
                  <a:pt x="3033" y="1348"/>
                  <a:pt x="3040" y="1348"/>
                </a:cubicBezTo>
                <a:cubicBezTo>
                  <a:pt x="3047" y="1348"/>
                  <a:pt x="3052" y="1342"/>
                  <a:pt x="3052" y="1335"/>
                </a:cubicBezTo>
                <a:cubicBezTo>
                  <a:pt x="3052" y="1328"/>
                  <a:pt x="3047" y="1322"/>
                  <a:pt x="3040" y="1322"/>
                </a:cubicBezTo>
                <a:close/>
                <a:moveTo>
                  <a:pt x="3069" y="1322"/>
                </a:moveTo>
                <a:cubicBezTo>
                  <a:pt x="3062" y="1322"/>
                  <a:pt x="3057" y="1328"/>
                  <a:pt x="3057" y="1335"/>
                </a:cubicBezTo>
                <a:cubicBezTo>
                  <a:pt x="3057" y="1342"/>
                  <a:pt x="3062" y="1348"/>
                  <a:pt x="3069" y="1348"/>
                </a:cubicBezTo>
                <a:cubicBezTo>
                  <a:pt x="3076" y="1348"/>
                  <a:pt x="3082" y="1342"/>
                  <a:pt x="3082" y="1335"/>
                </a:cubicBezTo>
                <a:cubicBezTo>
                  <a:pt x="3082" y="1328"/>
                  <a:pt x="3076" y="1322"/>
                  <a:pt x="3069" y="1322"/>
                </a:cubicBezTo>
                <a:close/>
                <a:moveTo>
                  <a:pt x="874" y="1352"/>
                </a:moveTo>
                <a:cubicBezTo>
                  <a:pt x="867" y="1352"/>
                  <a:pt x="861" y="1358"/>
                  <a:pt x="861" y="1365"/>
                </a:cubicBezTo>
                <a:cubicBezTo>
                  <a:pt x="861" y="1372"/>
                  <a:pt x="867" y="1378"/>
                  <a:pt x="874" y="1378"/>
                </a:cubicBezTo>
                <a:cubicBezTo>
                  <a:pt x="881" y="1378"/>
                  <a:pt x="886" y="1372"/>
                  <a:pt x="886" y="1365"/>
                </a:cubicBezTo>
                <a:cubicBezTo>
                  <a:pt x="886" y="1358"/>
                  <a:pt x="881" y="1352"/>
                  <a:pt x="874" y="1352"/>
                </a:cubicBezTo>
                <a:close/>
                <a:moveTo>
                  <a:pt x="903" y="1352"/>
                </a:moveTo>
                <a:cubicBezTo>
                  <a:pt x="896" y="1352"/>
                  <a:pt x="891" y="1358"/>
                  <a:pt x="891" y="1365"/>
                </a:cubicBezTo>
                <a:cubicBezTo>
                  <a:pt x="891" y="1372"/>
                  <a:pt x="896" y="1378"/>
                  <a:pt x="903" y="1378"/>
                </a:cubicBezTo>
                <a:cubicBezTo>
                  <a:pt x="910" y="1378"/>
                  <a:pt x="916" y="1372"/>
                  <a:pt x="916" y="1365"/>
                </a:cubicBezTo>
                <a:cubicBezTo>
                  <a:pt x="916" y="1358"/>
                  <a:pt x="910" y="1352"/>
                  <a:pt x="903" y="1352"/>
                </a:cubicBezTo>
                <a:close/>
                <a:moveTo>
                  <a:pt x="933" y="1352"/>
                </a:moveTo>
                <a:cubicBezTo>
                  <a:pt x="926" y="1352"/>
                  <a:pt x="920" y="1358"/>
                  <a:pt x="920" y="1365"/>
                </a:cubicBezTo>
                <a:cubicBezTo>
                  <a:pt x="920" y="1372"/>
                  <a:pt x="926" y="1378"/>
                  <a:pt x="933" y="1378"/>
                </a:cubicBezTo>
                <a:cubicBezTo>
                  <a:pt x="940" y="1378"/>
                  <a:pt x="946" y="1372"/>
                  <a:pt x="946" y="1365"/>
                </a:cubicBezTo>
                <a:cubicBezTo>
                  <a:pt x="946" y="1358"/>
                  <a:pt x="940" y="1352"/>
                  <a:pt x="933" y="1352"/>
                </a:cubicBezTo>
                <a:close/>
                <a:moveTo>
                  <a:pt x="2773" y="1352"/>
                </a:moveTo>
                <a:cubicBezTo>
                  <a:pt x="2766" y="1352"/>
                  <a:pt x="2760" y="1358"/>
                  <a:pt x="2760" y="1365"/>
                </a:cubicBezTo>
                <a:cubicBezTo>
                  <a:pt x="2760" y="1372"/>
                  <a:pt x="2766" y="1378"/>
                  <a:pt x="2773" y="1378"/>
                </a:cubicBezTo>
                <a:cubicBezTo>
                  <a:pt x="2780" y="1378"/>
                  <a:pt x="2785" y="1372"/>
                  <a:pt x="2785" y="1365"/>
                </a:cubicBezTo>
                <a:cubicBezTo>
                  <a:pt x="2785" y="1358"/>
                  <a:pt x="2780" y="1352"/>
                  <a:pt x="2773" y="1352"/>
                </a:cubicBezTo>
                <a:close/>
                <a:moveTo>
                  <a:pt x="2802" y="1352"/>
                </a:moveTo>
                <a:cubicBezTo>
                  <a:pt x="2795" y="1352"/>
                  <a:pt x="2790" y="1358"/>
                  <a:pt x="2790" y="1365"/>
                </a:cubicBezTo>
                <a:cubicBezTo>
                  <a:pt x="2790" y="1372"/>
                  <a:pt x="2795" y="1378"/>
                  <a:pt x="2802" y="1378"/>
                </a:cubicBezTo>
                <a:cubicBezTo>
                  <a:pt x="2809" y="1378"/>
                  <a:pt x="2815" y="1372"/>
                  <a:pt x="2815" y="1365"/>
                </a:cubicBezTo>
                <a:cubicBezTo>
                  <a:pt x="2815" y="1358"/>
                  <a:pt x="2809" y="1352"/>
                  <a:pt x="2802" y="1352"/>
                </a:cubicBezTo>
                <a:close/>
                <a:moveTo>
                  <a:pt x="2980" y="1352"/>
                </a:moveTo>
                <a:cubicBezTo>
                  <a:pt x="2973" y="1352"/>
                  <a:pt x="2968" y="1358"/>
                  <a:pt x="2968" y="1365"/>
                </a:cubicBezTo>
                <a:cubicBezTo>
                  <a:pt x="2968" y="1372"/>
                  <a:pt x="2973" y="1378"/>
                  <a:pt x="2980" y="1378"/>
                </a:cubicBezTo>
                <a:cubicBezTo>
                  <a:pt x="2987" y="1378"/>
                  <a:pt x="2993" y="1372"/>
                  <a:pt x="2993" y="1365"/>
                </a:cubicBezTo>
                <a:cubicBezTo>
                  <a:pt x="2993" y="1358"/>
                  <a:pt x="2987" y="1352"/>
                  <a:pt x="2980" y="1352"/>
                </a:cubicBezTo>
                <a:close/>
                <a:moveTo>
                  <a:pt x="3010" y="1352"/>
                </a:moveTo>
                <a:cubicBezTo>
                  <a:pt x="3003" y="1352"/>
                  <a:pt x="2997" y="1358"/>
                  <a:pt x="2997" y="1365"/>
                </a:cubicBezTo>
                <a:cubicBezTo>
                  <a:pt x="2997" y="1372"/>
                  <a:pt x="3003" y="1378"/>
                  <a:pt x="3010" y="1378"/>
                </a:cubicBezTo>
                <a:cubicBezTo>
                  <a:pt x="3017" y="1378"/>
                  <a:pt x="3023" y="1372"/>
                  <a:pt x="3023" y="1365"/>
                </a:cubicBezTo>
                <a:cubicBezTo>
                  <a:pt x="3023" y="1358"/>
                  <a:pt x="3017" y="1352"/>
                  <a:pt x="3010" y="1352"/>
                </a:cubicBezTo>
                <a:close/>
                <a:moveTo>
                  <a:pt x="844" y="1382"/>
                </a:moveTo>
                <a:cubicBezTo>
                  <a:pt x="837" y="1382"/>
                  <a:pt x="831" y="1388"/>
                  <a:pt x="831" y="1395"/>
                </a:cubicBezTo>
                <a:cubicBezTo>
                  <a:pt x="831" y="1402"/>
                  <a:pt x="837" y="1408"/>
                  <a:pt x="844" y="1408"/>
                </a:cubicBezTo>
                <a:cubicBezTo>
                  <a:pt x="851" y="1408"/>
                  <a:pt x="857" y="1402"/>
                  <a:pt x="857" y="1395"/>
                </a:cubicBezTo>
                <a:cubicBezTo>
                  <a:pt x="857" y="1388"/>
                  <a:pt x="851" y="1382"/>
                  <a:pt x="844" y="1382"/>
                </a:cubicBezTo>
                <a:close/>
                <a:moveTo>
                  <a:pt x="874" y="1382"/>
                </a:moveTo>
                <a:cubicBezTo>
                  <a:pt x="867" y="1382"/>
                  <a:pt x="861" y="1388"/>
                  <a:pt x="861" y="1395"/>
                </a:cubicBezTo>
                <a:cubicBezTo>
                  <a:pt x="861" y="1402"/>
                  <a:pt x="867" y="1408"/>
                  <a:pt x="874" y="1408"/>
                </a:cubicBezTo>
                <a:cubicBezTo>
                  <a:pt x="881" y="1408"/>
                  <a:pt x="886" y="1402"/>
                  <a:pt x="886" y="1395"/>
                </a:cubicBezTo>
                <a:cubicBezTo>
                  <a:pt x="886" y="1388"/>
                  <a:pt x="881" y="1382"/>
                  <a:pt x="874" y="1382"/>
                </a:cubicBezTo>
                <a:close/>
                <a:moveTo>
                  <a:pt x="903" y="1382"/>
                </a:moveTo>
                <a:cubicBezTo>
                  <a:pt x="896" y="1382"/>
                  <a:pt x="891" y="1388"/>
                  <a:pt x="891" y="1395"/>
                </a:cubicBezTo>
                <a:cubicBezTo>
                  <a:pt x="891" y="1402"/>
                  <a:pt x="896" y="1408"/>
                  <a:pt x="903" y="1408"/>
                </a:cubicBezTo>
                <a:cubicBezTo>
                  <a:pt x="910" y="1408"/>
                  <a:pt x="916" y="1402"/>
                  <a:pt x="916" y="1395"/>
                </a:cubicBezTo>
                <a:cubicBezTo>
                  <a:pt x="916" y="1388"/>
                  <a:pt x="910" y="1382"/>
                  <a:pt x="903" y="1382"/>
                </a:cubicBezTo>
                <a:close/>
                <a:moveTo>
                  <a:pt x="933" y="1382"/>
                </a:moveTo>
                <a:cubicBezTo>
                  <a:pt x="926" y="1382"/>
                  <a:pt x="920" y="1388"/>
                  <a:pt x="920" y="1395"/>
                </a:cubicBezTo>
                <a:cubicBezTo>
                  <a:pt x="920" y="1402"/>
                  <a:pt x="926" y="1408"/>
                  <a:pt x="933" y="1408"/>
                </a:cubicBezTo>
                <a:cubicBezTo>
                  <a:pt x="940" y="1408"/>
                  <a:pt x="946" y="1402"/>
                  <a:pt x="946" y="1395"/>
                </a:cubicBezTo>
                <a:cubicBezTo>
                  <a:pt x="946" y="1388"/>
                  <a:pt x="940" y="1382"/>
                  <a:pt x="933" y="1382"/>
                </a:cubicBezTo>
                <a:close/>
                <a:moveTo>
                  <a:pt x="2773" y="1382"/>
                </a:moveTo>
                <a:cubicBezTo>
                  <a:pt x="2766" y="1382"/>
                  <a:pt x="2760" y="1388"/>
                  <a:pt x="2760" y="1395"/>
                </a:cubicBezTo>
                <a:cubicBezTo>
                  <a:pt x="2760" y="1402"/>
                  <a:pt x="2766" y="1408"/>
                  <a:pt x="2773" y="1408"/>
                </a:cubicBezTo>
                <a:cubicBezTo>
                  <a:pt x="2780" y="1408"/>
                  <a:pt x="2785" y="1402"/>
                  <a:pt x="2785" y="1395"/>
                </a:cubicBezTo>
                <a:cubicBezTo>
                  <a:pt x="2785" y="1388"/>
                  <a:pt x="2780" y="1382"/>
                  <a:pt x="2773" y="1382"/>
                </a:cubicBezTo>
                <a:close/>
                <a:moveTo>
                  <a:pt x="2921" y="1382"/>
                </a:moveTo>
                <a:cubicBezTo>
                  <a:pt x="2914" y="1382"/>
                  <a:pt x="2908" y="1388"/>
                  <a:pt x="2908" y="1395"/>
                </a:cubicBezTo>
                <a:cubicBezTo>
                  <a:pt x="2908" y="1402"/>
                  <a:pt x="2914" y="1408"/>
                  <a:pt x="2921" y="1408"/>
                </a:cubicBezTo>
                <a:cubicBezTo>
                  <a:pt x="2928" y="1408"/>
                  <a:pt x="2934" y="1402"/>
                  <a:pt x="2934" y="1395"/>
                </a:cubicBezTo>
                <a:cubicBezTo>
                  <a:pt x="2934" y="1388"/>
                  <a:pt x="2928" y="1382"/>
                  <a:pt x="2921" y="1382"/>
                </a:cubicBezTo>
                <a:close/>
                <a:moveTo>
                  <a:pt x="2951" y="1382"/>
                </a:moveTo>
                <a:cubicBezTo>
                  <a:pt x="2944" y="1382"/>
                  <a:pt x="2938" y="1388"/>
                  <a:pt x="2938" y="1395"/>
                </a:cubicBezTo>
                <a:cubicBezTo>
                  <a:pt x="2938" y="1402"/>
                  <a:pt x="2944" y="1408"/>
                  <a:pt x="2951" y="1408"/>
                </a:cubicBezTo>
                <a:cubicBezTo>
                  <a:pt x="2958" y="1408"/>
                  <a:pt x="2963" y="1402"/>
                  <a:pt x="2963" y="1395"/>
                </a:cubicBezTo>
                <a:cubicBezTo>
                  <a:pt x="2963" y="1388"/>
                  <a:pt x="2958" y="1382"/>
                  <a:pt x="2951" y="1382"/>
                </a:cubicBezTo>
                <a:close/>
                <a:moveTo>
                  <a:pt x="2980" y="1382"/>
                </a:moveTo>
                <a:cubicBezTo>
                  <a:pt x="2973" y="1382"/>
                  <a:pt x="2968" y="1388"/>
                  <a:pt x="2968" y="1395"/>
                </a:cubicBezTo>
                <a:cubicBezTo>
                  <a:pt x="2968" y="1402"/>
                  <a:pt x="2973" y="1408"/>
                  <a:pt x="2980" y="1408"/>
                </a:cubicBezTo>
                <a:cubicBezTo>
                  <a:pt x="2987" y="1408"/>
                  <a:pt x="2993" y="1402"/>
                  <a:pt x="2993" y="1395"/>
                </a:cubicBezTo>
                <a:cubicBezTo>
                  <a:pt x="2993" y="1388"/>
                  <a:pt x="2987" y="1382"/>
                  <a:pt x="2980" y="1382"/>
                </a:cubicBezTo>
                <a:close/>
                <a:moveTo>
                  <a:pt x="844" y="1412"/>
                </a:moveTo>
                <a:cubicBezTo>
                  <a:pt x="837" y="1412"/>
                  <a:pt x="831" y="1418"/>
                  <a:pt x="831" y="1425"/>
                </a:cubicBezTo>
                <a:cubicBezTo>
                  <a:pt x="831" y="1432"/>
                  <a:pt x="837" y="1438"/>
                  <a:pt x="844" y="1438"/>
                </a:cubicBezTo>
                <a:cubicBezTo>
                  <a:pt x="851" y="1438"/>
                  <a:pt x="857" y="1432"/>
                  <a:pt x="857" y="1425"/>
                </a:cubicBezTo>
                <a:cubicBezTo>
                  <a:pt x="857" y="1418"/>
                  <a:pt x="851" y="1412"/>
                  <a:pt x="844" y="1412"/>
                </a:cubicBezTo>
                <a:close/>
                <a:moveTo>
                  <a:pt x="874" y="1412"/>
                </a:moveTo>
                <a:cubicBezTo>
                  <a:pt x="867" y="1412"/>
                  <a:pt x="861" y="1418"/>
                  <a:pt x="861" y="1425"/>
                </a:cubicBezTo>
                <a:cubicBezTo>
                  <a:pt x="861" y="1432"/>
                  <a:pt x="867" y="1438"/>
                  <a:pt x="874" y="1438"/>
                </a:cubicBezTo>
                <a:cubicBezTo>
                  <a:pt x="881" y="1438"/>
                  <a:pt x="886" y="1432"/>
                  <a:pt x="886" y="1425"/>
                </a:cubicBezTo>
                <a:cubicBezTo>
                  <a:pt x="886" y="1418"/>
                  <a:pt x="881" y="1412"/>
                  <a:pt x="874" y="1412"/>
                </a:cubicBezTo>
                <a:close/>
                <a:moveTo>
                  <a:pt x="903" y="1412"/>
                </a:moveTo>
                <a:cubicBezTo>
                  <a:pt x="896" y="1412"/>
                  <a:pt x="891" y="1418"/>
                  <a:pt x="891" y="1425"/>
                </a:cubicBezTo>
                <a:cubicBezTo>
                  <a:pt x="891" y="1432"/>
                  <a:pt x="896" y="1438"/>
                  <a:pt x="903" y="1438"/>
                </a:cubicBezTo>
                <a:cubicBezTo>
                  <a:pt x="910" y="1438"/>
                  <a:pt x="916" y="1432"/>
                  <a:pt x="916" y="1425"/>
                </a:cubicBezTo>
                <a:cubicBezTo>
                  <a:pt x="916" y="1418"/>
                  <a:pt x="910" y="1412"/>
                  <a:pt x="903" y="1412"/>
                </a:cubicBezTo>
                <a:close/>
                <a:moveTo>
                  <a:pt x="933" y="1412"/>
                </a:moveTo>
                <a:cubicBezTo>
                  <a:pt x="926" y="1412"/>
                  <a:pt x="920" y="1418"/>
                  <a:pt x="920" y="1425"/>
                </a:cubicBezTo>
                <a:cubicBezTo>
                  <a:pt x="920" y="1432"/>
                  <a:pt x="926" y="1438"/>
                  <a:pt x="933" y="1438"/>
                </a:cubicBezTo>
                <a:cubicBezTo>
                  <a:pt x="940" y="1438"/>
                  <a:pt x="946" y="1432"/>
                  <a:pt x="946" y="1425"/>
                </a:cubicBezTo>
                <a:cubicBezTo>
                  <a:pt x="946" y="1418"/>
                  <a:pt x="940" y="1412"/>
                  <a:pt x="933" y="1412"/>
                </a:cubicBezTo>
                <a:close/>
                <a:moveTo>
                  <a:pt x="2921" y="1412"/>
                </a:moveTo>
                <a:cubicBezTo>
                  <a:pt x="2914" y="1412"/>
                  <a:pt x="2908" y="1418"/>
                  <a:pt x="2908" y="1425"/>
                </a:cubicBezTo>
                <a:cubicBezTo>
                  <a:pt x="2908" y="1432"/>
                  <a:pt x="2914" y="1438"/>
                  <a:pt x="2921" y="1438"/>
                </a:cubicBezTo>
                <a:cubicBezTo>
                  <a:pt x="2928" y="1438"/>
                  <a:pt x="2934" y="1432"/>
                  <a:pt x="2934" y="1425"/>
                </a:cubicBezTo>
                <a:cubicBezTo>
                  <a:pt x="2934" y="1418"/>
                  <a:pt x="2928" y="1412"/>
                  <a:pt x="2921" y="1412"/>
                </a:cubicBezTo>
                <a:close/>
                <a:moveTo>
                  <a:pt x="874" y="1442"/>
                </a:moveTo>
                <a:cubicBezTo>
                  <a:pt x="867" y="1442"/>
                  <a:pt x="861" y="1448"/>
                  <a:pt x="861" y="1455"/>
                </a:cubicBezTo>
                <a:cubicBezTo>
                  <a:pt x="861" y="1462"/>
                  <a:pt x="867" y="1468"/>
                  <a:pt x="874" y="1468"/>
                </a:cubicBezTo>
                <a:cubicBezTo>
                  <a:pt x="881" y="1468"/>
                  <a:pt x="886" y="1462"/>
                  <a:pt x="886" y="1455"/>
                </a:cubicBezTo>
                <a:cubicBezTo>
                  <a:pt x="886" y="1448"/>
                  <a:pt x="881" y="1442"/>
                  <a:pt x="874" y="1442"/>
                </a:cubicBezTo>
                <a:close/>
                <a:moveTo>
                  <a:pt x="903" y="1442"/>
                </a:moveTo>
                <a:cubicBezTo>
                  <a:pt x="896" y="1442"/>
                  <a:pt x="891" y="1448"/>
                  <a:pt x="891" y="1455"/>
                </a:cubicBezTo>
                <a:cubicBezTo>
                  <a:pt x="891" y="1462"/>
                  <a:pt x="896" y="1468"/>
                  <a:pt x="903" y="1468"/>
                </a:cubicBezTo>
                <a:cubicBezTo>
                  <a:pt x="910" y="1468"/>
                  <a:pt x="916" y="1462"/>
                  <a:pt x="916" y="1455"/>
                </a:cubicBezTo>
                <a:cubicBezTo>
                  <a:pt x="916" y="1448"/>
                  <a:pt x="910" y="1442"/>
                  <a:pt x="903" y="1442"/>
                </a:cubicBezTo>
                <a:close/>
                <a:moveTo>
                  <a:pt x="933" y="1442"/>
                </a:moveTo>
                <a:cubicBezTo>
                  <a:pt x="926" y="1442"/>
                  <a:pt x="920" y="1448"/>
                  <a:pt x="920" y="1455"/>
                </a:cubicBezTo>
                <a:cubicBezTo>
                  <a:pt x="920" y="1462"/>
                  <a:pt x="926" y="1468"/>
                  <a:pt x="933" y="1468"/>
                </a:cubicBezTo>
                <a:cubicBezTo>
                  <a:pt x="940" y="1468"/>
                  <a:pt x="946" y="1462"/>
                  <a:pt x="946" y="1455"/>
                </a:cubicBezTo>
                <a:cubicBezTo>
                  <a:pt x="946" y="1448"/>
                  <a:pt x="940" y="1442"/>
                  <a:pt x="933" y="1442"/>
                </a:cubicBezTo>
                <a:close/>
                <a:moveTo>
                  <a:pt x="992" y="1442"/>
                </a:moveTo>
                <a:cubicBezTo>
                  <a:pt x="985" y="1442"/>
                  <a:pt x="980" y="1448"/>
                  <a:pt x="980" y="1455"/>
                </a:cubicBezTo>
                <a:cubicBezTo>
                  <a:pt x="980" y="1462"/>
                  <a:pt x="985" y="1468"/>
                  <a:pt x="992" y="1468"/>
                </a:cubicBezTo>
                <a:cubicBezTo>
                  <a:pt x="999" y="1468"/>
                  <a:pt x="1005" y="1462"/>
                  <a:pt x="1005" y="1455"/>
                </a:cubicBezTo>
                <a:cubicBezTo>
                  <a:pt x="1005" y="1448"/>
                  <a:pt x="999" y="1442"/>
                  <a:pt x="992" y="1442"/>
                </a:cubicBezTo>
                <a:close/>
                <a:moveTo>
                  <a:pt x="1022" y="1442"/>
                </a:moveTo>
                <a:cubicBezTo>
                  <a:pt x="1015" y="1442"/>
                  <a:pt x="1009" y="1448"/>
                  <a:pt x="1009" y="1455"/>
                </a:cubicBezTo>
                <a:cubicBezTo>
                  <a:pt x="1009" y="1462"/>
                  <a:pt x="1015" y="1468"/>
                  <a:pt x="1022" y="1468"/>
                </a:cubicBezTo>
                <a:cubicBezTo>
                  <a:pt x="1029" y="1468"/>
                  <a:pt x="1035" y="1462"/>
                  <a:pt x="1035" y="1455"/>
                </a:cubicBezTo>
                <a:cubicBezTo>
                  <a:pt x="1035" y="1448"/>
                  <a:pt x="1029" y="1442"/>
                  <a:pt x="1022" y="1442"/>
                </a:cubicBezTo>
                <a:close/>
                <a:moveTo>
                  <a:pt x="2090" y="1442"/>
                </a:moveTo>
                <a:cubicBezTo>
                  <a:pt x="2083" y="1442"/>
                  <a:pt x="2077" y="1448"/>
                  <a:pt x="2077" y="1455"/>
                </a:cubicBezTo>
                <a:cubicBezTo>
                  <a:pt x="2077" y="1462"/>
                  <a:pt x="2083" y="1468"/>
                  <a:pt x="2090" y="1468"/>
                </a:cubicBezTo>
                <a:cubicBezTo>
                  <a:pt x="2097" y="1468"/>
                  <a:pt x="2103" y="1462"/>
                  <a:pt x="2103" y="1455"/>
                </a:cubicBezTo>
                <a:cubicBezTo>
                  <a:pt x="2103" y="1448"/>
                  <a:pt x="2097" y="1442"/>
                  <a:pt x="2090" y="1442"/>
                </a:cubicBezTo>
                <a:close/>
                <a:moveTo>
                  <a:pt x="903" y="1472"/>
                </a:moveTo>
                <a:cubicBezTo>
                  <a:pt x="896" y="1472"/>
                  <a:pt x="891" y="1478"/>
                  <a:pt x="891" y="1485"/>
                </a:cubicBezTo>
                <a:cubicBezTo>
                  <a:pt x="891" y="1492"/>
                  <a:pt x="896" y="1498"/>
                  <a:pt x="903" y="1498"/>
                </a:cubicBezTo>
                <a:cubicBezTo>
                  <a:pt x="910" y="1498"/>
                  <a:pt x="916" y="1492"/>
                  <a:pt x="916" y="1485"/>
                </a:cubicBezTo>
                <a:cubicBezTo>
                  <a:pt x="916" y="1478"/>
                  <a:pt x="910" y="1472"/>
                  <a:pt x="903" y="1472"/>
                </a:cubicBezTo>
                <a:close/>
                <a:moveTo>
                  <a:pt x="933" y="1472"/>
                </a:moveTo>
                <a:cubicBezTo>
                  <a:pt x="926" y="1472"/>
                  <a:pt x="920" y="1478"/>
                  <a:pt x="920" y="1485"/>
                </a:cubicBezTo>
                <a:cubicBezTo>
                  <a:pt x="920" y="1492"/>
                  <a:pt x="926" y="1498"/>
                  <a:pt x="933" y="1498"/>
                </a:cubicBezTo>
                <a:cubicBezTo>
                  <a:pt x="940" y="1498"/>
                  <a:pt x="946" y="1492"/>
                  <a:pt x="946" y="1485"/>
                </a:cubicBezTo>
                <a:cubicBezTo>
                  <a:pt x="946" y="1478"/>
                  <a:pt x="940" y="1472"/>
                  <a:pt x="933" y="1472"/>
                </a:cubicBezTo>
                <a:close/>
                <a:moveTo>
                  <a:pt x="1170" y="1472"/>
                </a:moveTo>
                <a:cubicBezTo>
                  <a:pt x="1163" y="1472"/>
                  <a:pt x="1158" y="1478"/>
                  <a:pt x="1158" y="1485"/>
                </a:cubicBezTo>
                <a:cubicBezTo>
                  <a:pt x="1158" y="1492"/>
                  <a:pt x="1163" y="1498"/>
                  <a:pt x="1170" y="1498"/>
                </a:cubicBezTo>
                <a:cubicBezTo>
                  <a:pt x="1177" y="1498"/>
                  <a:pt x="1183" y="1492"/>
                  <a:pt x="1183" y="1485"/>
                </a:cubicBezTo>
                <a:cubicBezTo>
                  <a:pt x="1183" y="1478"/>
                  <a:pt x="1177" y="1472"/>
                  <a:pt x="1170" y="1472"/>
                </a:cubicBezTo>
                <a:close/>
                <a:moveTo>
                  <a:pt x="933" y="1502"/>
                </a:moveTo>
                <a:cubicBezTo>
                  <a:pt x="926" y="1502"/>
                  <a:pt x="920" y="1508"/>
                  <a:pt x="920" y="1515"/>
                </a:cubicBezTo>
                <a:cubicBezTo>
                  <a:pt x="920" y="1522"/>
                  <a:pt x="926" y="1528"/>
                  <a:pt x="933" y="1528"/>
                </a:cubicBezTo>
                <a:cubicBezTo>
                  <a:pt x="940" y="1528"/>
                  <a:pt x="946" y="1522"/>
                  <a:pt x="946" y="1515"/>
                </a:cubicBezTo>
                <a:cubicBezTo>
                  <a:pt x="946" y="1508"/>
                  <a:pt x="940" y="1502"/>
                  <a:pt x="933" y="1502"/>
                </a:cubicBezTo>
                <a:close/>
                <a:moveTo>
                  <a:pt x="963" y="1502"/>
                </a:moveTo>
                <a:cubicBezTo>
                  <a:pt x="956" y="1502"/>
                  <a:pt x="950" y="1508"/>
                  <a:pt x="950" y="1515"/>
                </a:cubicBezTo>
                <a:cubicBezTo>
                  <a:pt x="950" y="1522"/>
                  <a:pt x="956" y="1528"/>
                  <a:pt x="963" y="1528"/>
                </a:cubicBezTo>
                <a:cubicBezTo>
                  <a:pt x="970" y="1528"/>
                  <a:pt x="975" y="1522"/>
                  <a:pt x="975" y="1515"/>
                </a:cubicBezTo>
                <a:cubicBezTo>
                  <a:pt x="975" y="1508"/>
                  <a:pt x="970" y="1502"/>
                  <a:pt x="963" y="1502"/>
                </a:cubicBezTo>
                <a:close/>
                <a:moveTo>
                  <a:pt x="1200" y="1502"/>
                </a:moveTo>
                <a:cubicBezTo>
                  <a:pt x="1193" y="1502"/>
                  <a:pt x="1187" y="1508"/>
                  <a:pt x="1187" y="1515"/>
                </a:cubicBezTo>
                <a:cubicBezTo>
                  <a:pt x="1187" y="1522"/>
                  <a:pt x="1193" y="1528"/>
                  <a:pt x="1200" y="1528"/>
                </a:cubicBezTo>
                <a:cubicBezTo>
                  <a:pt x="1207" y="1528"/>
                  <a:pt x="1213" y="1522"/>
                  <a:pt x="1213" y="1515"/>
                </a:cubicBezTo>
                <a:cubicBezTo>
                  <a:pt x="1213" y="1508"/>
                  <a:pt x="1207" y="1502"/>
                  <a:pt x="1200" y="1502"/>
                </a:cubicBezTo>
                <a:close/>
              </a:path>
            </a:pathLst>
          </a:custGeom>
          <a:solidFill>
            <a:schemeClr val="bg1">
              <a:lumMod val="85000"/>
              <a:alpha val="86000"/>
            </a:scheme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199939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600" fill="hold"/>
                                        <p:tgtEl>
                                          <p:spTgt spid="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645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296562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68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8089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B0EAB-070E-4DD0-96C4-4D56F0DF1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94794-E7A2-4BBF-ABB6-9720214410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CE3BF-A9E2-40AE-9824-2D4996685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F5390-BC23-4EEE-B30B-EC5BDB06B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8ED7-C3FF-4B85-9F87-5BD8B05251D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88761-1775-4B0F-8AAB-9D63089EC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FB8E4-C8FA-4CB3-82A2-F1C74DF5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F41-CF53-427D-8C3A-F773EDB7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054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 noChangeAspect="1"/>
          </p:cNvSpPr>
          <p:nvPr>
            <p:ph type="title"/>
          </p:nvPr>
        </p:nvSpPr>
        <p:spPr>
          <a:xfrm>
            <a:off x="304800" y="358227"/>
            <a:ext cx="11582400" cy="889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865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304261"/>
            <a:ext cx="11582400" cy="1987778"/>
          </a:xfrm>
          <a:prstGeom prst="rect">
            <a:avLst/>
          </a:prstGeom>
        </p:spPr>
        <p:txBody>
          <a:bodyPr lIns="0" tIns="0" rIns="0" bIns="0"/>
          <a:lstStyle>
            <a:lvl1pPr marL="243754" indent="-24375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bg1"/>
                </a:solidFill>
                <a:latin typeface="Segoe UI Light"/>
                <a:cs typeface="Segoe UI Light"/>
              </a:defRPr>
            </a:lvl1pPr>
            <a:lvl2pPr marL="609381" indent="-24375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2">
                <a:solidFill>
                  <a:schemeClr val="bg1"/>
                </a:solidFill>
                <a:latin typeface="Segoe UI Light"/>
                <a:cs typeface="Segoe UI Light"/>
              </a:defRPr>
            </a:lvl2pPr>
            <a:lvl3pPr marL="914070" indent="-24375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5">
                <a:solidFill>
                  <a:schemeClr val="bg1"/>
                </a:solidFill>
                <a:latin typeface="Segoe UI Light"/>
                <a:cs typeface="Segoe UI Light"/>
              </a:defRPr>
            </a:lvl3pPr>
            <a:lvl4pPr marL="1218762" marR="0" indent="-243754" algn="l" defTabSz="1218762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bg1"/>
                </a:solidFill>
                <a:latin typeface="Segoe UI Light"/>
                <a:cs typeface="Segoe UI Light"/>
              </a:defRPr>
            </a:lvl4pPr>
            <a:lvl5pPr marL="2071894" indent="243754">
              <a:spcBef>
                <a:spcPts val="1333"/>
              </a:spcBef>
              <a:buFont typeface="Arial"/>
              <a:buChar char="•"/>
              <a:tabLst>
                <a:tab pos="2134950" algn="l"/>
              </a:tabLst>
              <a:defRPr sz="2665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97679" y="6379834"/>
            <a:ext cx="1395659" cy="1674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67">
                <a:solidFill>
                  <a:schemeClr val="bg1"/>
                </a:solidFill>
                <a:latin typeface="Segoe UI"/>
                <a:cs typeface="Segoe UI"/>
              </a:rPr>
              <a:t>Microsoft  </a:t>
            </a:r>
          </a:p>
        </p:txBody>
      </p:sp>
    </p:spTree>
    <p:extLst>
      <p:ext uri="{BB962C8B-B14F-4D97-AF65-F5344CB8AC3E}">
        <p14:creationId xmlns:p14="http://schemas.microsoft.com/office/powerpoint/2010/main" val="25546616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4" y="1187644"/>
            <a:ext cx="11655078" cy="22631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706614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97679" y="6379834"/>
            <a:ext cx="1395659" cy="1674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67">
                <a:solidFill>
                  <a:schemeClr val="bg1"/>
                </a:solidFill>
                <a:latin typeface="Segoe UI"/>
                <a:cs typeface="Segoe UI"/>
              </a:rPr>
              <a:t>Microsoft  </a:t>
            </a:r>
          </a:p>
        </p:txBody>
      </p:sp>
    </p:spTree>
    <p:extLst>
      <p:ext uri="{BB962C8B-B14F-4D97-AF65-F5344CB8AC3E}">
        <p14:creationId xmlns:p14="http://schemas.microsoft.com/office/powerpoint/2010/main" val="26518100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69117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2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1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800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29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3" y="3183753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59383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40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1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9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8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283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4240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3427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7888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64933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43FE4-E08F-47D9-95CB-3B6621D48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9D8E2-09C2-446D-95CE-136B5287E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AE881-7589-4296-A6B6-48A35E3EA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80AECD-28C6-40B2-A67E-89E6E09C8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B5321-7A07-4F54-9DE2-632B1B06C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30059B-A32E-4AF6-84AC-9FF6872E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8ED7-C3FF-4B85-9F87-5BD8B05251D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0C59F-4D3C-4CAF-8AA2-10C1B4F7A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9F7E-A75D-43EF-99FC-BE5D0B0E1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F41-CF53-427D-8C3A-F773EDB7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854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16466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44737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16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8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1" y="292101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9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2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039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8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1" y="292101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83313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7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7" y="3977320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8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258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7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8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767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7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8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75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14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99486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A469-1945-4C3F-BEBB-CAC4CC253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F9CF7E-048C-4531-81B9-07744E922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8ED7-C3FF-4B85-9F87-5BD8B05251D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94322-5F07-4281-BC0E-B785EC61B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D7F80-DEE8-4474-8955-72DA457E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F41-CF53-427D-8C3A-F773EDB7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828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30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77452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54" indent="0">
              <a:buNone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70F5-761C-40B4-8DA1-52EA204D0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4251E-B744-42F4-951A-05491626A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6127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AEF78-E71C-4BCB-88BB-E639489E8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6127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D18E4-DF2D-4490-8C57-4610F3E8F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AA3B-5DB5-4D8B-85F5-5752A660C49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D9B47-0010-4F6F-9684-914DA8CD6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FF74A-FA1A-4E22-B293-08B810130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BB371-5C51-4BD0-83E3-1F21205CA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096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091010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0968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08D93C-8E32-45D2-B378-C25CD4DE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8ED7-C3FF-4B85-9F87-5BD8B05251D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9827F-0E26-461B-9DDE-6AF81FA92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B6D6F-B72D-4173-9C63-01F99B30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F41-CF53-427D-8C3A-F773EDB7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84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2F54-8773-4298-B739-277525FD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D1464-7060-4B1B-90B2-75C66D546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E6293-9FEA-424D-A1CD-9B37EF3A1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09A88-CEE5-4306-9037-B8BFC33BF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8ED7-C3FF-4B85-9F87-5BD8B05251D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E68E7-B546-4A38-BFF9-6DDFEEDE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88C7A-6985-4560-9AC6-0AD49887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F41-CF53-427D-8C3A-F773EDB7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0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8137D-7BEC-4403-B16B-0A7F08300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F53BCC-9FBC-4ADC-911F-283CADE146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339CE-51D2-4DAA-A3B0-6EEC87BE0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DDE94-8479-4E6D-A69D-6C82F0674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8ED7-C3FF-4B85-9F87-5BD8B05251D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B9CD4-6B1D-4919-B6F9-F7A45BBF3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519DC-0D89-4FA6-8082-73255B2D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F41-CF53-427D-8C3A-F773EDB7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59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image" Target="../media/image2.emf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image" Target="../media/image9.emf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C49B7-4CAB-44FA-916C-A90454BED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0C169-49C2-4B35-8F43-3E09AF69B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BEE27-5479-4E0B-B0FE-AB5C865C9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A8ED7-C3FF-4B85-9F87-5BD8B05251D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EFE36-1FC6-4E0D-8D74-E569D779F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DEED2-D42F-41DE-8F14-7670094BA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06F41-CF53-427D-8C3A-F773EDB7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4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1" r:id="rId12"/>
    <p:sldLayoutId id="21474837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67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9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9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805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cloud.oracle.com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-us/iaas/Content/Identity/Tasks/federatingIDCS.htm#instructions" TargetMode="External"/><Relationship Id="rId2" Type="http://schemas.openxmlformats.org/officeDocument/2006/relationships/hyperlink" Target="https://cloud.oracle.com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-us/iaas/Content/Identity/Tasks/federatingIDCS.htm#instructions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cloud.oracle.com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mailto:Jitu.rai@xxx.com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-us/iaas/Content/Identity/Tasks/federatingIDCS.htm#instructions" TargetMode="External"/><Relationship Id="rId2" Type="http://schemas.openxmlformats.org/officeDocument/2006/relationships/hyperlink" Target="https://cloud.oracle.com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-us/iaas/Content/Identity/Tasks/federatingIDCS.htm#instructions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cloud.oracle.com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mailto:Jitu.rai@xxx.com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30C3-E37E-4C37-90FF-C353A59EC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EA20592-9F12-4171-A5FE-ECA523414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9705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28DA75-D090-479B-9DFE-5446F0CDA970}"/>
              </a:ext>
            </a:extLst>
          </p:cNvPr>
          <p:cNvSpPr txBox="1">
            <a:spLocks/>
          </p:cNvSpPr>
          <p:nvPr/>
        </p:nvSpPr>
        <p:spPr>
          <a:xfrm>
            <a:off x="2209209" y="4069947"/>
            <a:ext cx="8887656" cy="110227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latin typeface="Segoe UI Semilight"/>
                <a:cs typeface="Segoe UI Semilight"/>
              </a:rPr>
              <a:t>Azure AD B2C With Oracle</a:t>
            </a:r>
            <a:endParaRPr lang="en-US" sz="5400" dirty="0">
              <a:latin typeface="Segoe UI Semilight"/>
              <a:cs typeface="Segoe UI Semilight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328D571-6565-478A-AA5B-C2CB944626D7}"/>
              </a:ext>
            </a:extLst>
          </p:cNvPr>
          <p:cNvSpPr txBox="1">
            <a:spLocks/>
          </p:cNvSpPr>
          <p:nvPr/>
        </p:nvSpPr>
        <p:spPr>
          <a:xfrm>
            <a:off x="269303" y="3502722"/>
            <a:ext cx="7171337" cy="1492757"/>
          </a:xfrm>
          <a:prstGeom prst="rect">
            <a:avLst/>
          </a:prstGeom>
        </p:spPr>
        <p:txBody>
          <a:bodyPr vert="horz" wrap="square" lIns="164592" tIns="109728" rIns="164592" bIns="109728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353" dirty="0">
                <a:solidFill>
                  <a:prstClr val="white"/>
                </a:solidFill>
                <a:latin typeface="Calibri" panose="020F0502020204030204"/>
              </a:rPr>
              <a:t>PM</a:t>
            </a:r>
            <a:endParaRPr kumimoji="0" lang="en-US" sz="235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4255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Azure B2C Setup - Azure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367599" y="624916"/>
            <a:ext cx="106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Azure B2C with Oracle</a:t>
            </a:r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FACE18B-D613-4700-B506-F53862595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0" y="914401"/>
            <a:ext cx="12066404" cy="32061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6D0118C-4686-41D7-B992-5DA37808A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16" y="3031563"/>
            <a:ext cx="10935485" cy="36034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87F03-EE68-4F69-8036-9F1A88F58613}"/>
              </a:ext>
            </a:extLst>
          </p:cNvPr>
          <p:cNvSpPr txBox="1"/>
          <p:nvPr/>
        </p:nvSpPr>
        <p:spPr>
          <a:xfrm>
            <a:off x="7227895" y="3221077"/>
            <a:ext cx="444793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Upload metadata file downloaded from Oracle SAML file.</a:t>
            </a:r>
          </a:p>
        </p:txBody>
      </p:sp>
    </p:spTree>
    <p:extLst>
      <p:ext uri="{BB962C8B-B14F-4D97-AF65-F5344CB8AC3E}">
        <p14:creationId xmlns:p14="http://schemas.microsoft.com/office/powerpoint/2010/main" val="314012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Azure B2C Setup - Azure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454903" y="588157"/>
            <a:ext cx="106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Azure B2C with Oracle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8306EA-5870-491E-AD4F-BDA9B6ED1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19" y="957489"/>
            <a:ext cx="5452970" cy="56960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BB19788E-F52A-4DA1-9362-94B19E01B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503" y="957489"/>
            <a:ext cx="6063169" cy="2757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1800921-F651-45CB-8B43-AE1F3E5C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503" y="3758527"/>
            <a:ext cx="6070493" cy="17922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4DEB9A-8A7D-48CF-8AA9-51736C9EFDFF}"/>
              </a:ext>
            </a:extLst>
          </p:cNvPr>
          <p:cNvCxnSpPr/>
          <p:nvPr/>
        </p:nvCxnSpPr>
        <p:spPr>
          <a:xfrm>
            <a:off x="7108426" y="5100422"/>
            <a:ext cx="1571482" cy="83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8DBE267-4D4D-4ADB-9392-8377C848EA23}"/>
              </a:ext>
            </a:extLst>
          </p:cNvPr>
          <p:cNvSpPr/>
          <p:nvPr/>
        </p:nvSpPr>
        <p:spPr>
          <a:xfrm>
            <a:off x="8848821" y="5593818"/>
            <a:ext cx="2900529" cy="1193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dirty="0"/>
          </a:p>
          <a:p>
            <a:r>
              <a:rPr lang="en-IN" dirty="0"/>
              <a:t>Note the object ids of each user and map into the Oracle SAML Group mapping of slide#7.</a:t>
            </a:r>
          </a:p>
          <a:p>
            <a:endParaRPr lang="en-IN" dirty="0"/>
          </a:p>
        </p:txBody>
      </p:sp>
      <p:pic>
        <p:nvPicPr>
          <p:cNvPr id="14" name="Picture 13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FBC7EE5-43F1-4B6A-9819-DED7EC8DC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738" y="5990897"/>
            <a:ext cx="3685170" cy="70571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4003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Azure B2C Setup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261914" y="629512"/>
            <a:ext cx="1067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Azure B2C with Oracle</a:t>
            </a:r>
          </a:p>
          <a:p>
            <a:r>
              <a:rPr lang="en-IN" dirty="0"/>
              <a:t>        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882299E-50C6-44CA-9D07-210B1FEB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4" y="952677"/>
            <a:ext cx="11968870" cy="371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92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Azure B2C Setup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459498" y="588157"/>
            <a:ext cx="10678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Azure B2C with Oracle</a:t>
            </a:r>
          </a:p>
          <a:p>
            <a:r>
              <a:rPr lang="en-IN" dirty="0"/>
              <a:t>        1. Login to portal.azure.com</a:t>
            </a:r>
          </a:p>
          <a:p>
            <a:r>
              <a:rPr lang="en-IN" dirty="0"/>
              <a:t>        2. Switch to the B2C tenant</a:t>
            </a:r>
          </a:p>
          <a:p>
            <a:r>
              <a:rPr lang="en-IN" dirty="0"/>
              <a:t>        3. Open AAD for the B2C tenant</a:t>
            </a:r>
          </a:p>
          <a:p>
            <a:r>
              <a:rPr lang="en-IN" dirty="0"/>
              <a:t>        4. Add Oracle </a:t>
            </a:r>
          </a:p>
          <a:p>
            <a:r>
              <a:rPr lang="en-IN" dirty="0"/>
              <a:t>        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E4A6122-D352-4F1E-A5D1-7F7F7F1D2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66" y="2168034"/>
            <a:ext cx="11027384" cy="37855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08860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Azure B2C  - Testing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505448" y="606537"/>
            <a:ext cx="106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Azure B2C with Oracle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ABF54F-2CB2-4E5D-B3AD-942C922458A1}"/>
              </a:ext>
            </a:extLst>
          </p:cNvPr>
          <p:cNvSpPr txBox="1"/>
          <p:nvPr/>
        </p:nvSpPr>
        <p:spPr>
          <a:xfrm>
            <a:off x="221672" y="1111984"/>
            <a:ext cx="9368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Login to the </a:t>
            </a:r>
            <a:r>
              <a:rPr lang="en-IN" dirty="0">
                <a:hlinkClick r:id="rId2"/>
              </a:rPr>
              <a:t>https://cloud.oracle.com</a:t>
            </a: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Click on the account</a:t>
            </a:r>
          </a:p>
          <a:p>
            <a:pPr marL="342900" indent="-342900">
              <a:buAutoNum type="arabicPeriod"/>
            </a:pPr>
            <a:endParaRPr lang="en-IN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C126CAE-C9F8-4B1F-9E4B-E51090260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50" y="1940815"/>
            <a:ext cx="4982722" cy="35385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8251B8-335F-42F3-8C6A-B10494452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972" y="1940815"/>
            <a:ext cx="4557139" cy="351848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4BBC375-BBA3-4B3C-8066-78603843FED0}"/>
              </a:ext>
            </a:extLst>
          </p:cNvPr>
          <p:cNvSpPr/>
          <p:nvPr/>
        </p:nvSpPr>
        <p:spPr>
          <a:xfrm>
            <a:off x="5330172" y="3429000"/>
            <a:ext cx="1847179" cy="51808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4A2F42-DFDA-4293-B680-21177D4A0123}"/>
              </a:ext>
            </a:extLst>
          </p:cNvPr>
          <p:cNvSpPr txBox="1"/>
          <p:nvPr/>
        </p:nvSpPr>
        <p:spPr>
          <a:xfrm>
            <a:off x="6276736" y="1111984"/>
            <a:ext cx="208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Oracle to MS site</a:t>
            </a:r>
          </a:p>
        </p:txBody>
      </p:sp>
    </p:spTree>
    <p:extLst>
      <p:ext uri="{BB962C8B-B14F-4D97-AF65-F5344CB8AC3E}">
        <p14:creationId xmlns:p14="http://schemas.microsoft.com/office/powerpoint/2010/main" val="2682823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Azure B2C  - Testing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505448" y="606537"/>
            <a:ext cx="106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Azure B2C with Oracle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ABF54F-2CB2-4E5D-B3AD-942C922458A1}"/>
              </a:ext>
            </a:extLst>
          </p:cNvPr>
          <p:cNvSpPr txBox="1"/>
          <p:nvPr/>
        </p:nvSpPr>
        <p:spPr>
          <a:xfrm>
            <a:off x="267622" y="1092203"/>
            <a:ext cx="9368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After successful login with Microsoft B2C users</a:t>
            </a:r>
          </a:p>
          <a:p>
            <a:pPr marL="342900" indent="-342900">
              <a:buAutoNum type="arabicPeriod"/>
            </a:pPr>
            <a:r>
              <a:rPr lang="en-IN" dirty="0"/>
              <a:t>You can see the successful OCI screen.</a:t>
            </a:r>
          </a:p>
          <a:p>
            <a:pPr marL="342900" indent="-342900">
              <a:buAutoNum type="arabicPeriod"/>
            </a:pPr>
            <a:endParaRPr lang="en-IN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978BFF-9DCF-4450-BF07-A55FFA40C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2" y="1898057"/>
            <a:ext cx="11560923" cy="348725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DE490C-12C3-427F-A563-8B9B202CF49E}"/>
              </a:ext>
            </a:extLst>
          </p:cNvPr>
          <p:cNvCxnSpPr/>
          <p:nvPr/>
        </p:nvCxnSpPr>
        <p:spPr>
          <a:xfrm>
            <a:off x="8969391" y="1576076"/>
            <a:ext cx="1038464" cy="1686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DAE199-E9A9-4DA4-AFCF-305A7B1CD74B}"/>
              </a:ext>
            </a:extLst>
          </p:cNvPr>
          <p:cNvSpPr txBox="1"/>
          <p:nvPr/>
        </p:nvSpPr>
        <p:spPr>
          <a:xfrm>
            <a:off x="8280146" y="1378493"/>
            <a:ext cx="314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MS B2C tenant User</a:t>
            </a:r>
          </a:p>
        </p:txBody>
      </p:sp>
    </p:spTree>
    <p:extLst>
      <p:ext uri="{BB962C8B-B14F-4D97-AF65-F5344CB8AC3E}">
        <p14:creationId xmlns:p14="http://schemas.microsoft.com/office/powerpoint/2010/main" val="2120087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Oracle Setup for Cloud – OpenID/IDCS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340028" y="1020084"/>
            <a:ext cx="10678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Login to </a:t>
            </a:r>
            <a:r>
              <a:rPr lang="en-IN" dirty="0">
                <a:hlinkClick r:id="rId2"/>
              </a:rPr>
              <a:t>https://cloud.oracle.com</a:t>
            </a: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Create Identity provider using Federation menu</a:t>
            </a:r>
          </a:p>
          <a:p>
            <a:pPr marL="342900" indent="-342900">
              <a:buAutoNum type="arabicPeriod"/>
            </a:pPr>
            <a:r>
              <a:rPr lang="en-IN" dirty="0">
                <a:hlinkClick r:id="rId3"/>
              </a:rPr>
              <a:t>Instructions</a:t>
            </a:r>
            <a:r>
              <a:rPr lang="en-IN" dirty="0"/>
              <a:t> for Federating with Oracle Identity Cloud Service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</p:txBody>
      </p:sp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5FD3AF40-3782-4FF4-AFDA-2FC98C707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555" y="1856370"/>
            <a:ext cx="6871946" cy="4792559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3232342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Oracle Setup for Cloud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431928" y="1249833"/>
            <a:ext cx="10678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Login to </a:t>
            </a:r>
            <a:r>
              <a:rPr lang="en-IN" dirty="0">
                <a:hlinkClick r:id="rId2"/>
              </a:rPr>
              <a:t>https://cloud.oracle.com</a:t>
            </a: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Create Identity provider using Federation menu</a:t>
            </a:r>
          </a:p>
          <a:p>
            <a:pPr marL="342900" indent="-342900">
              <a:buAutoNum type="arabicPeriod"/>
            </a:pPr>
            <a:r>
              <a:rPr lang="en-IN" dirty="0">
                <a:hlinkClick r:id="rId3"/>
              </a:rPr>
              <a:t>Instructions</a:t>
            </a:r>
            <a:r>
              <a:rPr lang="en-IN" dirty="0"/>
              <a:t> for Federating with Oracle Identity Cloud Service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073F47-45B3-43D7-9AE7-E52D6E7E0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0" y="3084985"/>
            <a:ext cx="3605438" cy="25592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B93D570-2459-4661-8BB5-454134AD5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164" y="3084985"/>
            <a:ext cx="2328043" cy="26375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C92A8-7909-4B26-89A4-F40CD357735F}"/>
              </a:ext>
            </a:extLst>
          </p:cNvPr>
          <p:cNvSpPr txBox="1"/>
          <p:nvPr/>
        </p:nvSpPr>
        <p:spPr>
          <a:xfrm>
            <a:off x="3933198" y="4889052"/>
            <a:ext cx="308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User name:- </a:t>
            </a:r>
            <a:r>
              <a:rPr lang="en-IN" sz="1000" dirty="0">
                <a:hlinkClick r:id="rId6"/>
              </a:rPr>
              <a:t>Jitu.rai@xxx.com</a:t>
            </a:r>
            <a:endParaRPr lang="en-IN" sz="1000" dirty="0"/>
          </a:p>
          <a:p>
            <a:r>
              <a:rPr lang="en-IN" sz="1000" dirty="0"/>
              <a:t>Password:- </a:t>
            </a:r>
            <a:r>
              <a:rPr lang="en-IN" sz="1000" dirty="0" err="1"/>
              <a:t>xxxxx</a:t>
            </a:r>
            <a:endParaRPr lang="en-IN" sz="1000" dirty="0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516A2F-908F-4566-A874-FC507E5E8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2246" y="3175058"/>
            <a:ext cx="3159835" cy="243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65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Oracle Setup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142445" y="914401"/>
            <a:ext cx="106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Azure B2C with Oracle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8235B7-639F-411E-BD50-FEB955CBE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45" y="948427"/>
            <a:ext cx="10126769" cy="33566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4093DF-B6BD-4652-8F20-F21E7D918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3" y="3490982"/>
            <a:ext cx="10167011" cy="319057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10F51-A623-44B7-9129-9EC57E75C1B6}"/>
              </a:ext>
            </a:extLst>
          </p:cNvPr>
          <p:cNvSpPr txBox="1"/>
          <p:nvPr/>
        </p:nvSpPr>
        <p:spPr>
          <a:xfrm>
            <a:off x="450308" y="629512"/>
            <a:ext cx="10678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Azure B2C with Oracle</a:t>
            </a:r>
          </a:p>
          <a:p>
            <a:r>
              <a:rPr lang="en-IN" dirty="0"/>
              <a:t>          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147E1-1E4E-4863-92FC-899CB03CC7B7}"/>
              </a:ext>
            </a:extLst>
          </p:cNvPr>
          <p:cNvSpPr txBox="1"/>
          <p:nvPr/>
        </p:nvSpPr>
        <p:spPr>
          <a:xfrm>
            <a:off x="7981471" y="3841399"/>
            <a:ext cx="3781665" cy="1415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EE0FAA-FD58-4443-8CE4-520FD228CBBB}"/>
              </a:ext>
            </a:extLst>
          </p:cNvPr>
          <p:cNvCxnSpPr>
            <a:cxnSpLocks/>
          </p:cNvCxnSpPr>
          <p:nvPr/>
        </p:nvCxnSpPr>
        <p:spPr>
          <a:xfrm flipH="1">
            <a:off x="7214111" y="3037278"/>
            <a:ext cx="3643815" cy="2456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816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Oracle Setup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450308" y="629512"/>
            <a:ext cx="10678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Azure B2C with Oracle</a:t>
            </a:r>
          </a:p>
          <a:p>
            <a:r>
              <a:rPr lang="en-IN" dirty="0"/>
              <a:t>          </a:t>
            </a:r>
          </a:p>
          <a:p>
            <a:endParaRPr lang="en-IN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404734E-6203-4040-8832-B7DC9FAC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49" y="977371"/>
            <a:ext cx="11296637" cy="57565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0F462F-E3A8-4A13-BC55-05EDCF9C4435}"/>
              </a:ext>
            </a:extLst>
          </p:cNvPr>
          <p:cNvCxnSpPr/>
          <p:nvPr/>
        </p:nvCxnSpPr>
        <p:spPr>
          <a:xfrm flipH="1">
            <a:off x="6598384" y="1663381"/>
            <a:ext cx="4962573" cy="1765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3E2C2CF-77E1-4824-BEBD-991CB7AB57DE}"/>
              </a:ext>
            </a:extLst>
          </p:cNvPr>
          <p:cNvSpPr txBox="1"/>
          <p:nvPr/>
        </p:nvSpPr>
        <p:spPr>
          <a:xfrm>
            <a:off x="10876306" y="1452012"/>
            <a:ext cx="113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Base URL of IDCS</a:t>
            </a:r>
          </a:p>
        </p:txBody>
      </p:sp>
    </p:spTree>
    <p:extLst>
      <p:ext uri="{BB962C8B-B14F-4D97-AF65-F5344CB8AC3E}">
        <p14:creationId xmlns:p14="http://schemas.microsoft.com/office/powerpoint/2010/main" val="2795721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 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431928" y="1249833"/>
            <a:ext cx="106787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Azure B2C with Oracle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Using SAML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dirty="0"/>
              <a:t>Oracle Identity provider setup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dirty="0"/>
              <a:t>MS Azure B2C App setup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dirty="0"/>
              <a:t>Configuration of App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dirty="0"/>
              <a:t>Testing of the flow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Using Open ID/</a:t>
            </a:r>
            <a:r>
              <a:rPr lang="en-IN" dirty="0" err="1"/>
              <a:t>oAuth</a:t>
            </a:r>
            <a:r>
              <a:rPr lang="en-IN" dirty="0"/>
              <a:t> 2.0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dirty="0"/>
              <a:t>Oracle Identity provider setup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dirty="0"/>
              <a:t>Create and Configure IDCS App.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dirty="0"/>
              <a:t>MS Azure B2C App setup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dirty="0"/>
              <a:t>Configuration of Open ID connect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dirty="0"/>
              <a:t>Testing of the flow.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highlight>
                  <a:srgbClr val="FFFF00"/>
                </a:highlight>
              </a:rPr>
              <a:t>Using IEF Custom Policies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dirty="0">
                <a:highlight>
                  <a:srgbClr val="FFFF00"/>
                </a:highlight>
              </a:rPr>
              <a:t>Oracle Identity provider setup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dirty="0">
                <a:highlight>
                  <a:srgbClr val="FFFF00"/>
                </a:highlight>
              </a:rPr>
              <a:t>Create and configure Oracle environment for Azure B2C.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dirty="0">
                <a:highlight>
                  <a:srgbClr val="FFFF00"/>
                </a:highlight>
              </a:rPr>
              <a:t>MS Azure B2C App setup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dirty="0">
                <a:highlight>
                  <a:srgbClr val="FFFF00"/>
                </a:highlight>
              </a:rPr>
              <a:t>Configuration of Custom policies and upload.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dirty="0">
                <a:highlight>
                  <a:srgbClr val="FFFF00"/>
                </a:highlight>
              </a:rPr>
              <a:t>Testing of the flow.</a:t>
            </a:r>
          </a:p>
          <a:p>
            <a:r>
              <a:rPr lang="en-IN" dirty="0"/>
              <a:t>               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014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Oracle Setup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450308" y="629512"/>
            <a:ext cx="10678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Azure B2C with Oracle</a:t>
            </a:r>
          </a:p>
          <a:p>
            <a:r>
              <a:rPr lang="en-IN" dirty="0"/>
              <a:t>          </a:t>
            </a:r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D4852F-1102-44A3-AF00-8852264D1978}"/>
              </a:ext>
            </a:extLst>
          </p:cNvPr>
          <p:cNvSpPr txBox="1"/>
          <p:nvPr/>
        </p:nvSpPr>
        <p:spPr>
          <a:xfrm>
            <a:off x="124064" y="1052249"/>
            <a:ext cx="1161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Login to the IDCS - https://idcs-b080972231a74f4da8e2994ded60a663.identity.oraclecloud.com/ui/v1/adminconsole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1EB540-7D11-4F16-AC37-82BA45E47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64" y="1753262"/>
            <a:ext cx="5399720" cy="3960577"/>
          </a:xfrm>
          <a:prstGeom prst="rect">
            <a:avLst/>
          </a:prstGeom>
        </p:spPr>
      </p:pic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083C2878-31B6-4D88-83EB-3719F7F70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070" y="1690690"/>
            <a:ext cx="6413883" cy="307248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4D90CDF-6005-40CE-96B2-4B4E42C81B34}"/>
              </a:ext>
            </a:extLst>
          </p:cNvPr>
          <p:cNvSpPr/>
          <p:nvPr/>
        </p:nvSpPr>
        <p:spPr>
          <a:xfrm>
            <a:off x="5523784" y="5073295"/>
            <a:ext cx="2710458" cy="589487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Successful login</a:t>
            </a:r>
          </a:p>
        </p:txBody>
      </p:sp>
    </p:spTree>
    <p:extLst>
      <p:ext uri="{BB962C8B-B14F-4D97-AF65-F5344CB8AC3E}">
        <p14:creationId xmlns:p14="http://schemas.microsoft.com/office/powerpoint/2010/main" val="3768704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Oracle Setup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450308" y="629512"/>
            <a:ext cx="10678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Azure B2C with Oracle</a:t>
            </a:r>
          </a:p>
          <a:p>
            <a:r>
              <a:rPr lang="en-IN" dirty="0"/>
              <a:t>          </a:t>
            </a:r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D4852F-1102-44A3-AF00-8852264D1978}"/>
              </a:ext>
            </a:extLst>
          </p:cNvPr>
          <p:cNvSpPr txBox="1"/>
          <p:nvPr/>
        </p:nvSpPr>
        <p:spPr>
          <a:xfrm>
            <a:off x="124064" y="1052249"/>
            <a:ext cx="1161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Create Application and noted down client id, client secret and base URL with region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4D90CDF-6005-40CE-96B2-4B4E42C81B34}"/>
              </a:ext>
            </a:extLst>
          </p:cNvPr>
          <p:cNvSpPr/>
          <p:nvPr/>
        </p:nvSpPr>
        <p:spPr>
          <a:xfrm>
            <a:off x="4191437" y="2219341"/>
            <a:ext cx="2446086" cy="741500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Create new application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4F4993C-14C5-433C-BA16-A779E7EE8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8" y="1362890"/>
            <a:ext cx="3784538" cy="27855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A9A6C0-0F93-408B-AAB5-5DE1A350E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341" y="1438275"/>
            <a:ext cx="4473955" cy="304281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0DB6175-1C48-481D-9684-050D950CB6A1}"/>
              </a:ext>
            </a:extLst>
          </p:cNvPr>
          <p:cNvSpPr/>
          <p:nvPr/>
        </p:nvSpPr>
        <p:spPr>
          <a:xfrm flipH="1">
            <a:off x="5932878" y="4870461"/>
            <a:ext cx="2880178" cy="741500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Configuration and client ids..</a:t>
            </a:r>
          </a:p>
        </p:txBody>
      </p:sp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2D569E-1F6F-491A-BDC9-0341B1228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255" y="4225604"/>
            <a:ext cx="3738623" cy="25390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56631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6BE86EF4-ECC4-4D1B-8F67-9F7DAE391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41" y="2817884"/>
            <a:ext cx="4112548" cy="40401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Azure B2C Setup - Azure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459498" y="588157"/>
            <a:ext cx="106787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Azure B2C with Oracle</a:t>
            </a:r>
          </a:p>
          <a:p>
            <a:r>
              <a:rPr lang="en-IN" dirty="0"/>
              <a:t>        </a:t>
            </a:r>
          </a:p>
          <a:p>
            <a:r>
              <a:rPr lang="en-IN" dirty="0"/>
              <a:t>        1. Login to portal.azure.com</a:t>
            </a:r>
          </a:p>
          <a:p>
            <a:r>
              <a:rPr lang="en-IN" dirty="0"/>
              <a:t>        2. Switch to the B2C tenant</a:t>
            </a:r>
          </a:p>
          <a:p>
            <a:r>
              <a:rPr lang="en-IN" dirty="0"/>
              <a:t>        3. Open Identity Provider for the B2C tenant</a:t>
            </a:r>
          </a:p>
          <a:p>
            <a:r>
              <a:rPr lang="en-IN" dirty="0"/>
              <a:t>        4. Create and configure Open ID connect</a:t>
            </a:r>
          </a:p>
          <a:p>
            <a:r>
              <a:rPr lang="en-IN" dirty="0"/>
              <a:t>            Provider.</a:t>
            </a:r>
          </a:p>
          <a:p>
            <a:r>
              <a:rPr lang="en-IN" dirty="0"/>
              <a:t>         5. Provide the information as required.</a:t>
            </a:r>
          </a:p>
          <a:p>
            <a:r>
              <a:rPr lang="en-IN" dirty="0"/>
              <a:t>        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CDEAACED-7110-48E2-838B-F9F1A8B850B4}"/>
              </a:ext>
            </a:extLst>
          </p:cNvPr>
          <p:cNvSpPr/>
          <p:nvPr/>
        </p:nvSpPr>
        <p:spPr>
          <a:xfrm>
            <a:off x="3184319" y="3450177"/>
            <a:ext cx="2282052" cy="1080468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Provide oracle IDCS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EF727-5113-44CB-A17E-1EE87E1C4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389" y="987920"/>
            <a:ext cx="6681610" cy="37724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78B746-14F7-493F-82E5-5BE812420BD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12" y="1674867"/>
            <a:ext cx="2421683" cy="51831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59270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Azure B2C Setup - Azure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431928" y="1249833"/>
            <a:ext cx="10678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Azure B2C with Oracle</a:t>
            </a:r>
          </a:p>
          <a:p>
            <a:r>
              <a:rPr lang="en-IN" dirty="0"/>
              <a:t>          </a:t>
            </a:r>
          </a:p>
          <a:p>
            <a:r>
              <a:rPr lang="en-IN" dirty="0"/>
              <a:t>        -- Using SAML</a:t>
            </a:r>
          </a:p>
          <a:p>
            <a:r>
              <a:rPr lang="en-IN" dirty="0"/>
              <a:t>        -- Using Open ID/</a:t>
            </a:r>
            <a:r>
              <a:rPr lang="en-IN" dirty="0" err="1"/>
              <a:t>oAuth</a:t>
            </a:r>
            <a:r>
              <a:rPr lang="en-IN" dirty="0"/>
              <a:t> 2.0</a:t>
            </a:r>
          </a:p>
          <a:p>
            <a:endParaRPr lang="en-IN" dirty="0"/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454B0FFE-9D06-4BDB-A307-84328BE8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1" y="1578057"/>
            <a:ext cx="11028218" cy="424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30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 Jit Kudos</a:t>
            </a:r>
            <a:endParaRPr lang="en-AU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B88DB5-A398-447E-804B-6AA97A95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44" y="1202734"/>
            <a:ext cx="3845538" cy="48350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BDA423-BF39-4544-80E3-EED62BF1E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472" y="1202733"/>
            <a:ext cx="3307580" cy="49166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861FC4-9F04-490C-894B-5A4869631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987" y="1187776"/>
            <a:ext cx="3598130" cy="48649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39261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Azure B2C Setup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431928" y="1249833"/>
            <a:ext cx="10678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Azure B2C with Oracle</a:t>
            </a:r>
          </a:p>
          <a:p>
            <a:r>
              <a:rPr lang="en-IN" dirty="0"/>
              <a:t>          </a:t>
            </a:r>
          </a:p>
          <a:p>
            <a:r>
              <a:rPr lang="en-IN" dirty="0"/>
              <a:t>        -- Using SAML</a:t>
            </a:r>
          </a:p>
          <a:p>
            <a:r>
              <a:rPr lang="en-IN" dirty="0"/>
              <a:t>        -- Using Open ID/</a:t>
            </a:r>
            <a:r>
              <a:rPr lang="en-IN" dirty="0" err="1"/>
              <a:t>oAuth</a:t>
            </a:r>
            <a:r>
              <a:rPr lang="en-IN" dirty="0"/>
              <a:t> 2.0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185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Test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431928" y="1249833"/>
            <a:ext cx="10678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Azure B2C with Oracle</a:t>
            </a:r>
          </a:p>
          <a:p>
            <a:r>
              <a:rPr lang="en-IN" dirty="0"/>
              <a:t>          </a:t>
            </a:r>
          </a:p>
          <a:p>
            <a:r>
              <a:rPr lang="en-IN" dirty="0"/>
              <a:t>        -- Using SAML</a:t>
            </a:r>
          </a:p>
          <a:p>
            <a:r>
              <a:rPr lang="en-IN" dirty="0"/>
              <a:t>        -- Using Open ID/</a:t>
            </a:r>
            <a:r>
              <a:rPr lang="en-IN" dirty="0" err="1"/>
              <a:t>oAuth</a:t>
            </a:r>
            <a:r>
              <a:rPr lang="en-IN" dirty="0"/>
              <a:t> 2.0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807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10A84-9738-417A-9AFD-5B4CAEA4F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FastTrack </a:t>
            </a:r>
            <a:r>
              <a:rPr lang="fr-FR" err="1"/>
              <a:t>Ready</a:t>
            </a:r>
            <a:r>
              <a:rPr lang="fr-FR"/>
              <a:t> Partners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165F1-291F-40B6-A91A-9D5C3A94A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318274"/>
            <a:ext cx="11353800" cy="2266756"/>
          </a:xfrm>
        </p:spPr>
        <p:txBody>
          <a:bodyPr>
            <a:normAutofit lnSpcReduction="10000"/>
          </a:bodyPr>
          <a:lstStyle/>
          <a:p>
            <a:r>
              <a:rPr lang="en-US"/>
              <a:t>Partner criteria:</a:t>
            </a:r>
          </a:p>
          <a:p>
            <a:pPr lvl="1"/>
            <a:r>
              <a:rPr lang="en-US"/>
              <a:t>Register at least 5 customers </a:t>
            </a:r>
          </a:p>
          <a:p>
            <a:pPr lvl="1"/>
            <a:r>
              <a:rPr lang="en-US"/>
              <a:t>Drive at least 5K active entitlements for a single workload with registered customers  </a:t>
            </a:r>
          </a:p>
          <a:p>
            <a:pPr lvl="1"/>
            <a:r>
              <a:rPr lang="en-US"/>
              <a:t>Active Gold competency for a qualified workload: Cloud Productivity (Exchange Online, SP Online, Teams, Skype, Yammer), Cloud Productivity and Windows &amp; Devices (o365 </a:t>
            </a:r>
            <a:r>
              <a:rPr lang="en-US" err="1"/>
              <a:t>ProPlus</a:t>
            </a:r>
            <a:r>
              <a:rPr lang="en-US"/>
              <a:t>), Cloud Productivity and Enterprise Mobility Management.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D2B635-FEE0-4E59-ADE3-EE1FC92A0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602" y="3429000"/>
            <a:ext cx="1039197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4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FF4CC65-49CD-4A26-A7BC-AB2A209C0A21}"/>
              </a:ext>
            </a:extLst>
          </p:cNvPr>
          <p:cNvGrpSpPr/>
          <p:nvPr/>
        </p:nvGrpSpPr>
        <p:grpSpPr>
          <a:xfrm>
            <a:off x="0" y="-166248"/>
            <a:ext cx="12192001" cy="6765679"/>
            <a:chOff x="-2982605" y="228846"/>
            <a:chExt cx="12309169" cy="6765679"/>
          </a:xfrm>
        </p:grpSpPr>
        <p:sp>
          <p:nvSpPr>
            <p:cNvPr id="7" name="Freeform 128">
              <a:extLst>
                <a:ext uri="{FF2B5EF4-FFF2-40B4-BE49-F238E27FC236}">
                  <a16:creationId xmlns:a16="http://schemas.microsoft.com/office/drawing/2014/main" id="{61131BD3-E022-400B-963B-0A620CA8C018}"/>
                </a:ext>
              </a:extLst>
            </p:cNvPr>
            <p:cNvSpPr>
              <a:spLocks noChangeAspect="1"/>
            </p:cNvSpPr>
            <p:nvPr/>
          </p:nvSpPr>
          <p:spPr bwMode="black">
            <a:xfrm flipH="1">
              <a:off x="6080157" y="1148631"/>
              <a:ext cx="884913" cy="522109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solidFill>
              <a:srgbClr val="00B0F0"/>
            </a:solidFill>
            <a:ln w="76200">
              <a:solidFill>
                <a:srgbClr val="00B0F0">
                  <a:alpha val="36078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1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1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1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1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1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8" name="Freeform 128">
              <a:extLst>
                <a:ext uri="{FF2B5EF4-FFF2-40B4-BE49-F238E27FC236}">
                  <a16:creationId xmlns:a16="http://schemas.microsoft.com/office/drawing/2014/main" id="{08DBA335-D13E-4423-9A5D-7BBE12E367C8}"/>
                </a:ext>
              </a:extLst>
            </p:cNvPr>
            <p:cNvSpPr>
              <a:spLocks noChangeAspect="1"/>
            </p:cNvSpPr>
            <p:nvPr/>
          </p:nvSpPr>
          <p:spPr bwMode="black">
            <a:xfrm flipH="1">
              <a:off x="6794312" y="503202"/>
              <a:ext cx="429763" cy="253565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solidFill>
              <a:srgbClr val="00B0F0"/>
            </a:solidFill>
            <a:ln w="76200">
              <a:solidFill>
                <a:srgbClr val="00B0F0">
                  <a:alpha val="36078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1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1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1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1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1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9B4F11-C18F-4B24-8695-202329177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8438"/>
            <a:stretch/>
          </p:blipFill>
          <p:spPr>
            <a:xfrm>
              <a:off x="7483080" y="228846"/>
              <a:ext cx="1832370" cy="157900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C33B80-A344-4EF6-8D80-5D6D03423217}"/>
                </a:ext>
              </a:extLst>
            </p:cNvPr>
            <p:cNvSpPr/>
            <p:nvPr/>
          </p:nvSpPr>
          <p:spPr bwMode="auto">
            <a:xfrm>
              <a:off x="-2982605" y="5859463"/>
              <a:ext cx="12309169" cy="1135062"/>
            </a:xfrm>
            <a:prstGeom prst="rect">
              <a:avLst/>
            </a:prstGeom>
            <a:solidFill>
              <a:srgbClr val="00B0F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1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69B08D59-3809-441D-952F-1949F83B07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06193" y="6143370"/>
              <a:ext cx="2446721" cy="567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E1ECB02-E515-4D14-8704-9592B14B0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614" y="479494"/>
            <a:ext cx="3716614" cy="79615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CBFA6F2-B3B4-495B-90D1-67C55AD9A9D4}"/>
              </a:ext>
            </a:extLst>
          </p:cNvPr>
          <p:cNvSpPr txBox="1">
            <a:spLocks/>
          </p:cNvSpPr>
          <p:nvPr/>
        </p:nvSpPr>
        <p:spPr>
          <a:xfrm>
            <a:off x="455614" y="2405153"/>
            <a:ext cx="8229600" cy="1828800"/>
          </a:xfrm>
          <a:prstGeom prst="rect">
            <a:avLst/>
          </a:prstGeom>
          <a:noFill/>
        </p:spPr>
        <p:txBody>
          <a:bodyPr vert="horz" lIns="146296" tIns="91435" rIns="146296" bIns="91435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00" kern="1200" spc="-101" baseline="0">
                <a:gradFill>
                  <a:gsLst>
                    <a:gs pos="9583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00" b="0" i="0" u="none" strike="noStrike" kern="1200" cap="none" spc="-101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Q&amp;A</a:t>
            </a:r>
          </a:p>
        </p:txBody>
      </p:sp>
      <p:sp>
        <p:nvSpPr>
          <p:cNvPr id="14" name="Freeform 128">
            <a:extLst>
              <a:ext uri="{FF2B5EF4-FFF2-40B4-BE49-F238E27FC236}">
                <a16:creationId xmlns:a16="http://schemas.microsoft.com/office/drawing/2014/main" id="{10DF9B30-9484-4515-95BA-9AD4BC6A726C}"/>
              </a:ext>
            </a:extLst>
          </p:cNvPr>
          <p:cNvSpPr>
            <a:spLocks noChangeAspect="1"/>
          </p:cNvSpPr>
          <p:nvPr/>
        </p:nvSpPr>
        <p:spPr bwMode="black">
          <a:xfrm flipH="1">
            <a:off x="9852986" y="1705910"/>
            <a:ext cx="425672" cy="253565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rgbClr val="00B0F0"/>
          </a:solidFill>
          <a:ln w="76200">
            <a:solidFill>
              <a:srgbClr val="00B0F0">
                <a:alpha val="36078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5" name="Freeform 128">
            <a:extLst>
              <a:ext uri="{FF2B5EF4-FFF2-40B4-BE49-F238E27FC236}">
                <a16:creationId xmlns:a16="http://schemas.microsoft.com/office/drawing/2014/main" id="{84679760-05EF-4003-B5D0-E9D8494B3321}"/>
              </a:ext>
            </a:extLst>
          </p:cNvPr>
          <p:cNvSpPr>
            <a:spLocks noChangeAspect="1"/>
          </p:cNvSpPr>
          <p:nvPr/>
        </p:nvSpPr>
        <p:spPr bwMode="black">
          <a:xfrm flipH="1">
            <a:off x="8838725" y="1959475"/>
            <a:ext cx="425672" cy="253565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rgbClr val="00B0F0"/>
          </a:solidFill>
          <a:ln w="76200">
            <a:solidFill>
              <a:srgbClr val="00B0F0">
                <a:alpha val="36078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6" name="Freeform 128">
            <a:extLst>
              <a:ext uri="{FF2B5EF4-FFF2-40B4-BE49-F238E27FC236}">
                <a16:creationId xmlns:a16="http://schemas.microsoft.com/office/drawing/2014/main" id="{12C2E933-1DFC-4B42-A81A-E2A2D942C664}"/>
              </a:ext>
            </a:extLst>
          </p:cNvPr>
          <p:cNvSpPr>
            <a:spLocks noChangeAspect="1"/>
          </p:cNvSpPr>
          <p:nvPr/>
        </p:nvSpPr>
        <p:spPr bwMode="black">
          <a:xfrm flipH="1">
            <a:off x="7667941" y="1447890"/>
            <a:ext cx="876490" cy="522109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rgbClr val="00B0F0"/>
          </a:solidFill>
          <a:ln w="76200">
            <a:solidFill>
              <a:srgbClr val="00B0F0">
                <a:alpha val="36078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7" name="Freeform 128">
            <a:extLst>
              <a:ext uri="{FF2B5EF4-FFF2-40B4-BE49-F238E27FC236}">
                <a16:creationId xmlns:a16="http://schemas.microsoft.com/office/drawing/2014/main" id="{05B4070E-7B6C-4CA8-A87F-BAF0307999F0}"/>
              </a:ext>
            </a:extLst>
          </p:cNvPr>
          <p:cNvSpPr>
            <a:spLocks noChangeAspect="1"/>
          </p:cNvSpPr>
          <p:nvPr/>
        </p:nvSpPr>
        <p:spPr bwMode="black">
          <a:xfrm flipH="1">
            <a:off x="8016690" y="2405153"/>
            <a:ext cx="425672" cy="253565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rgbClr val="00B0F0"/>
          </a:solidFill>
          <a:ln w="76200">
            <a:solidFill>
              <a:srgbClr val="00B0F0">
                <a:alpha val="36078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276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D0A2A104-08A3-40D0-9CDF-820379D31E8E}"/>
              </a:ext>
            </a:extLst>
          </p:cNvPr>
          <p:cNvGrpSpPr/>
          <p:nvPr/>
        </p:nvGrpSpPr>
        <p:grpSpPr>
          <a:xfrm>
            <a:off x="585999" y="1309337"/>
            <a:ext cx="11016957" cy="1578319"/>
            <a:chOff x="585217" y="1309036"/>
            <a:chExt cx="11018520" cy="15785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5DA3C1-3AE4-4D0E-B48F-E1061C5A096C}"/>
                </a:ext>
              </a:extLst>
            </p:cNvPr>
            <p:cNvSpPr/>
            <p:nvPr/>
          </p:nvSpPr>
          <p:spPr bwMode="auto">
            <a:xfrm>
              <a:off x="585217" y="1309036"/>
              <a:ext cx="11018520" cy="157854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4E965E-0BDB-41D0-9E51-A52D21AA00E6}"/>
                </a:ext>
              </a:extLst>
            </p:cNvPr>
            <p:cNvSpPr/>
            <p:nvPr/>
          </p:nvSpPr>
          <p:spPr>
            <a:xfrm>
              <a:off x="1806605" y="1628993"/>
              <a:ext cx="4069319" cy="469039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7965">
                        <a:srgbClr val="1A1A1A"/>
                      </a:gs>
                      <a:gs pos="63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Training and Solution Guides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051D4F-38BB-4674-BDBA-27489C42F936}"/>
                </a:ext>
              </a:extLst>
            </p:cNvPr>
            <p:cNvGrpSpPr/>
            <p:nvPr/>
          </p:nvGrpSpPr>
          <p:grpSpPr>
            <a:xfrm>
              <a:off x="897466" y="1581624"/>
              <a:ext cx="683030" cy="907288"/>
              <a:chOff x="715451" y="1503138"/>
              <a:chExt cx="801202" cy="1064260"/>
            </a:xfrm>
          </p:grpSpPr>
          <p:sp>
            <p:nvSpPr>
              <p:cNvPr id="18" name="graduate" title="Icon of a graduation cap">
                <a:extLst>
                  <a:ext uri="{FF2B5EF4-FFF2-40B4-BE49-F238E27FC236}">
                    <a16:creationId xmlns:a16="http://schemas.microsoft.com/office/drawing/2014/main" id="{605B1E0B-EDC7-4F17-9A2D-B96DEC595B5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15451" y="1503138"/>
                <a:ext cx="801202" cy="687278"/>
              </a:xfrm>
              <a:custGeom>
                <a:avLst/>
                <a:gdLst>
                  <a:gd name="T0" fmla="*/ 103 w 312"/>
                  <a:gd name="T1" fmla="*/ 32 h 268"/>
                  <a:gd name="T2" fmla="*/ 165 w 312"/>
                  <a:gd name="T3" fmla="*/ 0 h 268"/>
                  <a:gd name="T4" fmla="*/ 312 w 312"/>
                  <a:gd name="T5" fmla="*/ 74 h 268"/>
                  <a:gd name="T6" fmla="*/ 165 w 312"/>
                  <a:gd name="T7" fmla="*/ 147 h 268"/>
                  <a:gd name="T8" fmla="*/ 21 w 312"/>
                  <a:gd name="T9" fmla="*/ 74 h 268"/>
                  <a:gd name="T10" fmla="*/ 103 w 312"/>
                  <a:gd name="T11" fmla="*/ 32 h 268"/>
                  <a:gd name="T12" fmla="*/ 87 w 312"/>
                  <a:gd name="T13" fmla="*/ 108 h 268"/>
                  <a:gd name="T14" fmla="*/ 69 w 312"/>
                  <a:gd name="T15" fmla="*/ 174 h 268"/>
                  <a:gd name="T16" fmla="*/ 165 w 312"/>
                  <a:gd name="T17" fmla="*/ 224 h 268"/>
                  <a:gd name="T18" fmla="*/ 260 w 312"/>
                  <a:gd name="T19" fmla="*/ 174 h 268"/>
                  <a:gd name="T20" fmla="*/ 243 w 312"/>
                  <a:gd name="T21" fmla="*/ 108 h 268"/>
                  <a:gd name="T22" fmla="*/ 53 w 312"/>
                  <a:gd name="T23" fmla="*/ 268 h 268"/>
                  <a:gd name="T24" fmla="*/ 53 w 312"/>
                  <a:gd name="T25" fmla="*/ 226 h 268"/>
                  <a:gd name="T26" fmla="*/ 26 w 312"/>
                  <a:gd name="T27" fmla="*/ 200 h 268"/>
                  <a:gd name="T28" fmla="*/ 26 w 312"/>
                  <a:gd name="T29" fmla="*/ 200 h 268"/>
                  <a:gd name="T30" fmla="*/ 0 w 312"/>
                  <a:gd name="T31" fmla="*/ 226 h 268"/>
                  <a:gd name="T32" fmla="*/ 0 w 312"/>
                  <a:gd name="T33" fmla="*/ 268 h 268"/>
                  <a:gd name="T34" fmla="*/ 53 w 312"/>
                  <a:gd name="T35" fmla="*/ 268 h 268"/>
                  <a:gd name="T36" fmla="*/ 26 w 312"/>
                  <a:gd name="T37" fmla="*/ 77 h 268"/>
                  <a:gd name="T38" fmla="*/ 26 w 312"/>
                  <a:gd name="T39" fmla="*/ 20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2" h="268">
                    <a:moveTo>
                      <a:pt x="103" y="32"/>
                    </a:moveTo>
                    <a:cubicBezTo>
                      <a:pt x="165" y="0"/>
                      <a:pt x="165" y="0"/>
                      <a:pt x="165" y="0"/>
                    </a:cubicBezTo>
                    <a:cubicBezTo>
                      <a:pt x="312" y="74"/>
                      <a:pt x="312" y="74"/>
                      <a:pt x="312" y="74"/>
                    </a:cubicBezTo>
                    <a:cubicBezTo>
                      <a:pt x="165" y="147"/>
                      <a:pt x="165" y="147"/>
                      <a:pt x="165" y="147"/>
                    </a:cubicBezTo>
                    <a:cubicBezTo>
                      <a:pt x="21" y="74"/>
                      <a:pt x="21" y="74"/>
                      <a:pt x="21" y="74"/>
                    </a:cubicBezTo>
                    <a:lnTo>
                      <a:pt x="103" y="32"/>
                    </a:lnTo>
                    <a:close/>
                    <a:moveTo>
                      <a:pt x="87" y="108"/>
                    </a:moveTo>
                    <a:cubicBezTo>
                      <a:pt x="69" y="130"/>
                      <a:pt x="69" y="174"/>
                      <a:pt x="69" y="174"/>
                    </a:cubicBezTo>
                    <a:cubicBezTo>
                      <a:pt x="165" y="224"/>
                      <a:pt x="165" y="224"/>
                      <a:pt x="165" y="224"/>
                    </a:cubicBezTo>
                    <a:cubicBezTo>
                      <a:pt x="260" y="174"/>
                      <a:pt x="260" y="174"/>
                      <a:pt x="260" y="174"/>
                    </a:cubicBezTo>
                    <a:cubicBezTo>
                      <a:pt x="260" y="174"/>
                      <a:pt x="260" y="131"/>
                      <a:pt x="243" y="108"/>
                    </a:cubicBezTo>
                    <a:moveTo>
                      <a:pt x="53" y="268"/>
                    </a:moveTo>
                    <a:cubicBezTo>
                      <a:pt x="53" y="226"/>
                      <a:pt x="53" y="226"/>
                      <a:pt x="53" y="226"/>
                    </a:cubicBezTo>
                    <a:cubicBezTo>
                      <a:pt x="53" y="212"/>
                      <a:pt x="41" y="200"/>
                      <a:pt x="26" y="200"/>
                    </a:cubicBezTo>
                    <a:cubicBezTo>
                      <a:pt x="26" y="200"/>
                      <a:pt x="26" y="200"/>
                      <a:pt x="26" y="200"/>
                    </a:cubicBezTo>
                    <a:cubicBezTo>
                      <a:pt x="12" y="200"/>
                      <a:pt x="0" y="212"/>
                      <a:pt x="0" y="226"/>
                    </a:cubicBezTo>
                    <a:cubicBezTo>
                      <a:pt x="0" y="268"/>
                      <a:pt x="0" y="268"/>
                      <a:pt x="0" y="268"/>
                    </a:cubicBezTo>
                    <a:lnTo>
                      <a:pt x="53" y="268"/>
                    </a:lnTo>
                    <a:close/>
                    <a:moveTo>
                      <a:pt x="26" y="77"/>
                    </a:moveTo>
                    <a:cubicBezTo>
                      <a:pt x="26" y="200"/>
                      <a:pt x="26" y="200"/>
                      <a:pt x="26" y="200"/>
                    </a:cubicBez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" name="Books" title="Icon of a stack of books">
                <a:extLst>
                  <a:ext uri="{FF2B5EF4-FFF2-40B4-BE49-F238E27FC236}">
                    <a16:creationId xmlns:a16="http://schemas.microsoft.com/office/drawing/2014/main" id="{2615DC36-EB90-4A2D-B4D8-7EDC85801E7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08066" y="2201638"/>
                <a:ext cx="463236" cy="365760"/>
              </a:xfrm>
              <a:custGeom>
                <a:avLst/>
                <a:gdLst>
                  <a:gd name="T0" fmla="*/ 3195 w 3452"/>
                  <a:gd name="T1" fmla="*/ 1671 h 2724"/>
                  <a:gd name="T2" fmla="*/ 309 w 3452"/>
                  <a:gd name="T3" fmla="*/ 1671 h 2724"/>
                  <a:gd name="T4" fmla="*/ 0 w 3452"/>
                  <a:gd name="T5" fmla="*/ 1362 h 2724"/>
                  <a:gd name="T6" fmla="*/ 309 w 3452"/>
                  <a:gd name="T7" fmla="*/ 1053 h 2724"/>
                  <a:gd name="T8" fmla="*/ 3195 w 3452"/>
                  <a:gd name="T9" fmla="*/ 1053 h 2724"/>
                  <a:gd name="T10" fmla="*/ 3018 w 3452"/>
                  <a:gd name="T11" fmla="*/ 1053 h 2724"/>
                  <a:gd name="T12" fmla="*/ 2937 w 3452"/>
                  <a:gd name="T13" fmla="*/ 1362 h 2724"/>
                  <a:gd name="T14" fmla="*/ 3018 w 3452"/>
                  <a:gd name="T15" fmla="*/ 1671 h 2724"/>
                  <a:gd name="T16" fmla="*/ 3452 w 3452"/>
                  <a:gd name="T17" fmla="*/ 0 h 2724"/>
                  <a:gd name="T18" fmla="*/ 566 w 3452"/>
                  <a:gd name="T19" fmla="*/ 0 h 2724"/>
                  <a:gd name="T20" fmla="*/ 257 w 3452"/>
                  <a:gd name="T21" fmla="*/ 309 h 2724"/>
                  <a:gd name="T22" fmla="*/ 566 w 3452"/>
                  <a:gd name="T23" fmla="*/ 618 h 2724"/>
                  <a:gd name="T24" fmla="*/ 3452 w 3452"/>
                  <a:gd name="T25" fmla="*/ 618 h 2724"/>
                  <a:gd name="T26" fmla="*/ 3275 w 3452"/>
                  <a:gd name="T27" fmla="*/ 0 h 2724"/>
                  <a:gd name="T28" fmla="*/ 3195 w 3452"/>
                  <a:gd name="T29" fmla="*/ 309 h 2724"/>
                  <a:gd name="T30" fmla="*/ 3275 w 3452"/>
                  <a:gd name="T31" fmla="*/ 618 h 2724"/>
                  <a:gd name="T32" fmla="*/ 192 w 3452"/>
                  <a:gd name="T33" fmla="*/ 2724 h 2724"/>
                  <a:gd name="T34" fmla="*/ 3078 w 3452"/>
                  <a:gd name="T35" fmla="*/ 2724 h 2724"/>
                  <a:gd name="T36" fmla="*/ 3387 w 3452"/>
                  <a:gd name="T37" fmla="*/ 2415 h 2724"/>
                  <a:gd name="T38" fmla="*/ 3078 w 3452"/>
                  <a:gd name="T39" fmla="*/ 2106 h 2724"/>
                  <a:gd name="T40" fmla="*/ 192 w 3452"/>
                  <a:gd name="T41" fmla="*/ 2106 h 2724"/>
                  <a:gd name="T42" fmla="*/ 369 w 3452"/>
                  <a:gd name="T43" fmla="*/ 2724 h 2724"/>
                  <a:gd name="T44" fmla="*/ 450 w 3452"/>
                  <a:gd name="T45" fmla="*/ 2415 h 2724"/>
                  <a:gd name="T46" fmla="*/ 369 w 3452"/>
                  <a:gd name="T47" fmla="*/ 2106 h 2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52" h="2724">
                    <a:moveTo>
                      <a:pt x="3195" y="1671"/>
                    </a:moveTo>
                    <a:cubicBezTo>
                      <a:pt x="309" y="1671"/>
                      <a:pt x="309" y="1671"/>
                      <a:pt x="309" y="1671"/>
                    </a:cubicBezTo>
                    <a:cubicBezTo>
                      <a:pt x="138" y="1671"/>
                      <a:pt x="0" y="1533"/>
                      <a:pt x="0" y="1362"/>
                    </a:cubicBezTo>
                    <a:cubicBezTo>
                      <a:pt x="0" y="1191"/>
                      <a:pt x="138" y="1053"/>
                      <a:pt x="309" y="1053"/>
                    </a:cubicBezTo>
                    <a:cubicBezTo>
                      <a:pt x="3195" y="1053"/>
                      <a:pt x="3195" y="1053"/>
                      <a:pt x="3195" y="1053"/>
                    </a:cubicBezTo>
                    <a:moveTo>
                      <a:pt x="3018" y="1053"/>
                    </a:moveTo>
                    <a:cubicBezTo>
                      <a:pt x="2968" y="1126"/>
                      <a:pt x="2937" y="1237"/>
                      <a:pt x="2937" y="1362"/>
                    </a:cubicBezTo>
                    <a:cubicBezTo>
                      <a:pt x="2937" y="1486"/>
                      <a:pt x="2968" y="1598"/>
                      <a:pt x="3018" y="1671"/>
                    </a:cubicBezTo>
                    <a:moveTo>
                      <a:pt x="3452" y="0"/>
                    </a:moveTo>
                    <a:cubicBezTo>
                      <a:pt x="566" y="0"/>
                      <a:pt x="566" y="0"/>
                      <a:pt x="566" y="0"/>
                    </a:cubicBezTo>
                    <a:cubicBezTo>
                      <a:pt x="396" y="0"/>
                      <a:pt x="257" y="139"/>
                      <a:pt x="257" y="309"/>
                    </a:cubicBezTo>
                    <a:cubicBezTo>
                      <a:pt x="257" y="480"/>
                      <a:pt x="396" y="618"/>
                      <a:pt x="566" y="618"/>
                    </a:cubicBezTo>
                    <a:cubicBezTo>
                      <a:pt x="3452" y="618"/>
                      <a:pt x="3452" y="618"/>
                      <a:pt x="3452" y="618"/>
                    </a:cubicBezTo>
                    <a:moveTo>
                      <a:pt x="3275" y="0"/>
                    </a:moveTo>
                    <a:cubicBezTo>
                      <a:pt x="3226" y="74"/>
                      <a:pt x="3195" y="185"/>
                      <a:pt x="3195" y="309"/>
                    </a:cubicBezTo>
                    <a:cubicBezTo>
                      <a:pt x="3195" y="434"/>
                      <a:pt x="3226" y="545"/>
                      <a:pt x="3275" y="618"/>
                    </a:cubicBezTo>
                    <a:moveTo>
                      <a:pt x="192" y="2724"/>
                    </a:moveTo>
                    <a:cubicBezTo>
                      <a:pt x="3078" y="2724"/>
                      <a:pt x="3078" y="2724"/>
                      <a:pt x="3078" y="2724"/>
                    </a:cubicBezTo>
                    <a:cubicBezTo>
                      <a:pt x="3249" y="2724"/>
                      <a:pt x="3387" y="2585"/>
                      <a:pt x="3387" y="2415"/>
                    </a:cubicBezTo>
                    <a:cubicBezTo>
                      <a:pt x="3387" y="2244"/>
                      <a:pt x="3249" y="2106"/>
                      <a:pt x="3078" y="2106"/>
                    </a:cubicBezTo>
                    <a:cubicBezTo>
                      <a:pt x="192" y="2106"/>
                      <a:pt x="192" y="2106"/>
                      <a:pt x="192" y="2106"/>
                    </a:cubicBezTo>
                    <a:moveTo>
                      <a:pt x="369" y="2724"/>
                    </a:moveTo>
                    <a:cubicBezTo>
                      <a:pt x="418" y="2650"/>
                      <a:pt x="450" y="2539"/>
                      <a:pt x="450" y="2415"/>
                    </a:cubicBezTo>
                    <a:cubicBezTo>
                      <a:pt x="450" y="2290"/>
                      <a:pt x="418" y="2179"/>
                      <a:pt x="369" y="2106"/>
                    </a:cubicBez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51F5CF5-8932-4180-847C-04E767534EA2}"/>
                </a:ext>
              </a:extLst>
            </p:cNvPr>
            <p:cNvSpPr/>
            <p:nvPr/>
          </p:nvSpPr>
          <p:spPr>
            <a:xfrm>
              <a:off x="1806605" y="2111192"/>
              <a:ext cx="3708708" cy="406265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https://aka.ms/aadb2csolutions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9E774DD-C068-41EE-A0F9-E9BF697AB0E6}"/>
                </a:ext>
              </a:extLst>
            </p:cNvPr>
            <p:cNvSpPr/>
            <p:nvPr/>
          </p:nvSpPr>
          <p:spPr>
            <a:xfrm>
              <a:off x="6541165" y="1508915"/>
              <a:ext cx="498636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7965">
                        <a:srgbClr val="1A1A1A"/>
                      </a:gs>
                      <a:gs pos="63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Developer course</a:t>
              </a:r>
            </a:p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7965">
                        <a:srgbClr val="1A1A1A"/>
                      </a:gs>
                      <a:gs pos="63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Identity for Customers and Partners in one app</a:t>
              </a:r>
            </a:p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7965">
                        <a:srgbClr val="1A1A1A"/>
                      </a:gs>
                      <a:gs pos="63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Migration guidance</a:t>
              </a:r>
            </a:p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7965">
                        <a:srgbClr val="1A1A1A"/>
                      </a:gs>
                      <a:gs pos="63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GDPR for customer apps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B31175E-AEFA-4B96-8DBC-3138FDF30F9C}"/>
                </a:ext>
              </a:extLst>
            </p:cNvPr>
            <p:cNvCxnSpPr>
              <a:cxnSpLocks/>
            </p:cNvCxnSpPr>
            <p:nvPr/>
          </p:nvCxnSpPr>
          <p:spPr>
            <a:xfrm>
              <a:off x="6094477" y="1526807"/>
              <a:ext cx="0" cy="1143000"/>
            </a:xfrm>
            <a:prstGeom prst="line">
              <a:avLst/>
            </a:prstGeom>
            <a:ln w="28575">
              <a:solidFill>
                <a:srgbClr val="E6E6E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8ABD9E5-B8B1-47C0-8268-6AE1CDFE94C5}"/>
              </a:ext>
            </a:extLst>
          </p:cNvPr>
          <p:cNvGrpSpPr/>
          <p:nvPr/>
        </p:nvGrpSpPr>
        <p:grpSpPr>
          <a:xfrm>
            <a:off x="585999" y="2962343"/>
            <a:ext cx="5485622" cy="1371405"/>
            <a:chOff x="585217" y="3097469"/>
            <a:chExt cx="5486400" cy="13716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28BDFE3-8139-4272-9FE1-481EFB8D3FDF}"/>
                </a:ext>
              </a:extLst>
            </p:cNvPr>
            <p:cNvSpPr/>
            <p:nvPr/>
          </p:nvSpPr>
          <p:spPr bwMode="auto">
            <a:xfrm>
              <a:off x="585217" y="3097469"/>
              <a:ext cx="5486400" cy="137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7FFF26-F270-472E-A218-5E64FB234A07}"/>
                </a:ext>
              </a:extLst>
            </p:cNvPr>
            <p:cNvGrpSpPr/>
            <p:nvPr/>
          </p:nvGrpSpPr>
          <p:grpSpPr>
            <a:xfrm>
              <a:off x="1806605" y="3284307"/>
              <a:ext cx="3712555" cy="888464"/>
              <a:chOff x="1959005" y="1781393"/>
              <a:chExt cx="3712555" cy="88846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21D8DEC-0561-480D-9335-3602A9060F6C}"/>
                  </a:ext>
                </a:extLst>
              </p:cNvPr>
              <p:cNvSpPr/>
              <p:nvPr/>
            </p:nvSpPr>
            <p:spPr>
              <a:xfrm>
                <a:off x="1959005" y="1781393"/>
                <a:ext cx="3712555" cy="469039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7965">
                          <a:srgbClr val="1A1A1A"/>
                        </a:gs>
                        <a:gs pos="63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 B2C documentation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233FE85-48B6-470A-83C4-E2CBD0FAE4B8}"/>
                  </a:ext>
                </a:extLst>
              </p:cNvPr>
              <p:cNvSpPr/>
              <p:nvPr/>
            </p:nvSpPr>
            <p:spPr>
              <a:xfrm>
                <a:off x="1959005" y="2263592"/>
                <a:ext cx="3708708" cy="406265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https://aka.ms/aadb2csolutions</a:t>
                </a:r>
              </a:p>
            </p:txBody>
          </p:sp>
        </p:grpSp>
        <p:sp>
          <p:nvSpPr>
            <p:cNvPr id="64" name="Books" title="Icon of a stack of books">
              <a:extLst>
                <a:ext uri="{FF2B5EF4-FFF2-40B4-BE49-F238E27FC236}">
                  <a16:creationId xmlns:a16="http://schemas.microsoft.com/office/drawing/2014/main" id="{65F4358C-EDCC-4B58-8C65-582AB88DB76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7626" y="3446356"/>
              <a:ext cx="636374" cy="502466"/>
            </a:xfrm>
            <a:custGeom>
              <a:avLst/>
              <a:gdLst>
                <a:gd name="T0" fmla="*/ 3195 w 3452"/>
                <a:gd name="T1" fmla="*/ 1671 h 2724"/>
                <a:gd name="T2" fmla="*/ 309 w 3452"/>
                <a:gd name="T3" fmla="*/ 1671 h 2724"/>
                <a:gd name="T4" fmla="*/ 0 w 3452"/>
                <a:gd name="T5" fmla="*/ 1362 h 2724"/>
                <a:gd name="T6" fmla="*/ 309 w 3452"/>
                <a:gd name="T7" fmla="*/ 1053 h 2724"/>
                <a:gd name="T8" fmla="*/ 3195 w 3452"/>
                <a:gd name="T9" fmla="*/ 1053 h 2724"/>
                <a:gd name="T10" fmla="*/ 3018 w 3452"/>
                <a:gd name="T11" fmla="*/ 1053 h 2724"/>
                <a:gd name="T12" fmla="*/ 2937 w 3452"/>
                <a:gd name="T13" fmla="*/ 1362 h 2724"/>
                <a:gd name="T14" fmla="*/ 3018 w 3452"/>
                <a:gd name="T15" fmla="*/ 1671 h 2724"/>
                <a:gd name="T16" fmla="*/ 3452 w 3452"/>
                <a:gd name="T17" fmla="*/ 0 h 2724"/>
                <a:gd name="T18" fmla="*/ 566 w 3452"/>
                <a:gd name="T19" fmla="*/ 0 h 2724"/>
                <a:gd name="T20" fmla="*/ 257 w 3452"/>
                <a:gd name="T21" fmla="*/ 309 h 2724"/>
                <a:gd name="T22" fmla="*/ 566 w 3452"/>
                <a:gd name="T23" fmla="*/ 618 h 2724"/>
                <a:gd name="T24" fmla="*/ 3452 w 3452"/>
                <a:gd name="T25" fmla="*/ 618 h 2724"/>
                <a:gd name="T26" fmla="*/ 3275 w 3452"/>
                <a:gd name="T27" fmla="*/ 0 h 2724"/>
                <a:gd name="T28" fmla="*/ 3195 w 3452"/>
                <a:gd name="T29" fmla="*/ 309 h 2724"/>
                <a:gd name="T30" fmla="*/ 3275 w 3452"/>
                <a:gd name="T31" fmla="*/ 618 h 2724"/>
                <a:gd name="T32" fmla="*/ 192 w 3452"/>
                <a:gd name="T33" fmla="*/ 2724 h 2724"/>
                <a:gd name="T34" fmla="*/ 3078 w 3452"/>
                <a:gd name="T35" fmla="*/ 2724 h 2724"/>
                <a:gd name="T36" fmla="*/ 3387 w 3452"/>
                <a:gd name="T37" fmla="*/ 2415 h 2724"/>
                <a:gd name="T38" fmla="*/ 3078 w 3452"/>
                <a:gd name="T39" fmla="*/ 2106 h 2724"/>
                <a:gd name="T40" fmla="*/ 192 w 3452"/>
                <a:gd name="T41" fmla="*/ 2106 h 2724"/>
                <a:gd name="T42" fmla="*/ 369 w 3452"/>
                <a:gd name="T43" fmla="*/ 2724 h 2724"/>
                <a:gd name="T44" fmla="*/ 450 w 3452"/>
                <a:gd name="T45" fmla="*/ 2415 h 2724"/>
                <a:gd name="T46" fmla="*/ 369 w 3452"/>
                <a:gd name="T47" fmla="*/ 2106 h 2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52" h="2724">
                  <a:moveTo>
                    <a:pt x="3195" y="1671"/>
                  </a:moveTo>
                  <a:cubicBezTo>
                    <a:pt x="309" y="1671"/>
                    <a:pt x="309" y="1671"/>
                    <a:pt x="309" y="1671"/>
                  </a:cubicBezTo>
                  <a:cubicBezTo>
                    <a:pt x="138" y="1671"/>
                    <a:pt x="0" y="1533"/>
                    <a:pt x="0" y="1362"/>
                  </a:cubicBezTo>
                  <a:cubicBezTo>
                    <a:pt x="0" y="1191"/>
                    <a:pt x="138" y="1053"/>
                    <a:pt x="309" y="1053"/>
                  </a:cubicBezTo>
                  <a:cubicBezTo>
                    <a:pt x="3195" y="1053"/>
                    <a:pt x="3195" y="1053"/>
                    <a:pt x="3195" y="1053"/>
                  </a:cubicBezTo>
                  <a:moveTo>
                    <a:pt x="3018" y="1053"/>
                  </a:moveTo>
                  <a:cubicBezTo>
                    <a:pt x="2968" y="1126"/>
                    <a:pt x="2937" y="1237"/>
                    <a:pt x="2937" y="1362"/>
                  </a:cubicBezTo>
                  <a:cubicBezTo>
                    <a:pt x="2937" y="1486"/>
                    <a:pt x="2968" y="1598"/>
                    <a:pt x="3018" y="1671"/>
                  </a:cubicBezTo>
                  <a:moveTo>
                    <a:pt x="3452" y="0"/>
                  </a:moveTo>
                  <a:cubicBezTo>
                    <a:pt x="566" y="0"/>
                    <a:pt x="566" y="0"/>
                    <a:pt x="566" y="0"/>
                  </a:cubicBezTo>
                  <a:cubicBezTo>
                    <a:pt x="396" y="0"/>
                    <a:pt x="257" y="139"/>
                    <a:pt x="257" y="309"/>
                  </a:cubicBezTo>
                  <a:cubicBezTo>
                    <a:pt x="257" y="480"/>
                    <a:pt x="396" y="618"/>
                    <a:pt x="566" y="618"/>
                  </a:cubicBezTo>
                  <a:cubicBezTo>
                    <a:pt x="3452" y="618"/>
                    <a:pt x="3452" y="618"/>
                    <a:pt x="3452" y="618"/>
                  </a:cubicBezTo>
                  <a:moveTo>
                    <a:pt x="3275" y="0"/>
                  </a:moveTo>
                  <a:cubicBezTo>
                    <a:pt x="3226" y="74"/>
                    <a:pt x="3195" y="185"/>
                    <a:pt x="3195" y="309"/>
                  </a:cubicBezTo>
                  <a:cubicBezTo>
                    <a:pt x="3195" y="434"/>
                    <a:pt x="3226" y="545"/>
                    <a:pt x="3275" y="618"/>
                  </a:cubicBezTo>
                  <a:moveTo>
                    <a:pt x="192" y="2724"/>
                  </a:moveTo>
                  <a:cubicBezTo>
                    <a:pt x="3078" y="2724"/>
                    <a:pt x="3078" y="2724"/>
                    <a:pt x="3078" y="2724"/>
                  </a:cubicBezTo>
                  <a:cubicBezTo>
                    <a:pt x="3249" y="2724"/>
                    <a:pt x="3387" y="2585"/>
                    <a:pt x="3387" y="2415"/>
                  </a:cubicBezTo>
                  <a:cubicBezTo>
                    <a:pt x="3387" y="2244"/>
                    <a:pt x="3249" y="2106"/>
                    <a:pt x="3078" y="2106"/>
                  </a:cubicBezTo>
                  <a:cubicBezTo>
                    <a:pt x="192" y="2106"/>
                    <a:pt x="192" y="2106"/>
                    <a:pt x="192" y="2106"/>
                  </a:cubicBezTo>
                  <a:moveTo>
                    <a:pt x="369" y="2724"/>
                  </a:moveTo>
                  <a:cubicBezTo>
                    <a:pt x="418" y="2650"/>
                    <a:pt x="450" y="2539"/>
                    <a:pt x="450" y="2415"/>
                  </a:cubicBezTo>
                  <a:cubicBezTo>
                    <a:pt x="450" y="2290"/>
                    <a:pt x="418" y="2179"/>
                    <a:pt x="369" y="2106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CC5A2F8-9337-4291-91F9-3682B89549B9}"/>
              </a:ext>
            </a:extLst>
          </p:cNvPr>
          <p:cNvGrpSpPr/>
          <p:nvPr/>
        </p:nvGrpSpPr>
        <p:grpSpPr>
          <a:xfrm>
            <a:off x="585999" y="4416710"/>
            <a:ext cx="5485622" cy="1828541"/>
            <a:chOff x="585217" y="4552043"/>
            <a:chExt cx="5486400" cy="18288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AE9DE0-19E1-4D63-A89D-42B519C4F397}"/>
                </a:ext>
              </a:extLst>
            </p:cNvPr>
            <p:cNvSpPr/>
            <p:nvPr/>
          </p:nvSpPr>
          <p:spPr bwMode="auto">
            <a:xfrm>
              <a:off x="585217" y="4552043"/>
              <a:ext cx="5486400" cy="1828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4E0AFBD-8B52-44D7-92EA-0634E276FF8A}"/>
                </a:ext>
              </a:extLst>
            </p:cNvPr>
            <p:cNvGrpSpPr/>
            <p:nvPr/>
          </p:nvGrpSpPr>
          <p:grpSpPr>
            <a:xfrm>
              <a:off x="1806605" y="4791375"/>
              <a:ext cx="4028347" cy="1279340"/>
              <a:chOff x="1959005" y="1781393"/>
              <a:chExt cx="4028347" cy="127934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CC167E2-5B5F-497B-9D2B-6F76184AE26C}"/>
                  </a:ext>
                </a:extLst>
              </p:cNvPr>
              <p:cNvSpPr/>
              <p:nvPr/>
            </p:nvSpPr>
            <p:spPr>
              <a:xfrm>
                <a:off x="1959005" y="1781393"/>
                <a:ext cx="4028347" cy="469039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7965">
                          <a:srgbClr val="1A1A1A"/>
                        </a:gs>
                        <a:gs pos="63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Full demos with source code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2B5278D-0A0A-41BA-A012-928859AF09EA}"/>
                  </a:ext>
                </a:extLst>
              </p:cNvPr>
              <p:cNvSpPr/>
              <p:nvPr/>
            </p:nvSpPr>
            <p:spPr>
              <a:xfrm>
                <a:off x="1959005" y="2263592"/>
                <a:ext cx="3902671" cy="797141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https://aka.ms/aadb2cdemo</a:t>
                </a:r>
              </a:p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https://aka.ms/aadb2cdemocode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326DEE6-8C02-4A92-A9EA-C1ABDE5B11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3459" y="4921937"/>
              <a:ext cx="685942" cy="548970"/>
              <a:chOff x="820377" y="5173133"/>
              <a:chExt cx="772105" cy="617927"/>
            </a:xfrm>
          </p:grpSpPr>
          <p:sp>
            <p:nvSpPr>
              <p:cNvPr id="66" name="Browser" title="Icon of a browser window">
                <a:extLst>
                  <a:ext uri="{FF2B5EF4-FFF2-40B4-BE49-F238E27FC236}">
                    <a16:creationId xmlns:a16="http://schemas.microsoft.com/office/drawing/2014/main" id="{B6413E5B-7232-480D-949C-4347C8EB20D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20377" y="5173133"/>
                <a:ext cx="772105" cy="617927"/>
              </a:xfrm>
              <a:custGeom>
                <a:avLst/>
                <a:gdLst>
                  <a:gd name="T0" fmla="*/ 3750 w 3750"/>
                  <a:gd name="T1" fmla="*/ 3000 h 3000"/>
                  <a:gd name="T2" fmla="*/ 0 w 3750"/>
                  <a:gd name="T3" fmla="*/ 3000 h 3000"/>
                  <a:gd name="T4" fmla="*/ 0 w 3750"/>
                  <a:gd name="T5" fmla="*/ 0 h 3000"/>
                  <a:gd name="T6" fmla="*/ 3750 w 3750"/>
                  <a:gd name="T7" fmla="*/ 0 h 3000"/>
                  <a:gd name="T8" fmla="*/ 3750 w 3750"/>
                  <a:gd name="T9" fmla="*/ 3000 h 3000"/>
                  <a:gd name="T10" fmla="*/ 0 w 3750"/>
                  <a:gd name="T11" fmla="*/ 750 h 3000"/>
                  <a:gd name="T12" fmla="*/ 3750 w 3750"/>
                  <a:gd name="T13" fmla="*/ 750 h 3000"/>
                  <a:gd name="T14" fmla="*/ 3335 w 3750"/>
                  <a:gd name="T15" fmla="*/ 375 h 3000"/>
                  <a:gd name="T16" fmla="*/ 3375 w 3750"/>
                  <a:gd name="T17" fmla="*/ 415 h 3000"/>
                  <a:gd name="T18" fmla="*/ 3414 w 3750"/>
                  <a:gd name="T19" fmla="*/ 375 h 3000"/>
                  <a:gd name="T20" fmla="*/ 3375 w 3750"/>
                  <a:gd name="T21" fmla="*/ 336 h 3000"/>
                  <a:gd name="T22" fmla="*/ 3335 w 3750"/>
                  <a:gd name="T23" fmla="*/ 375 h 3000"/>
                  <a:gd name="T24" fmla="*/ 2886 w 3750"/>
                  <a:gd name="T25" fmla="*/ 375 h 3000"/>
                  <a:gd name="T26" fmla="*/ 2925 w 3750"/>
                  <a:gd name="T27" fmla="*/ 415 h 3000"/>
                  <a:gd name="T28" fmla="*/ 2965 w 3750"/>
                  <a:gd name="T29" fmla="*/ 375 h 3000"/>
                  <a:gd name="T30" fmla="*/ 2925 w 3750"/>
                  <a:gd name="T31" fmla="*/ 336 h 3000"/>
                  <a:gd name="T32" fmla="*/ 2886 w 3750"/>
                  <a:gd name="T33" fmla="*/ 375 h 3000"/>
                  <a:gd name="T34" fmla="*/ 2437 w 3750"/>
                  <a:gd name="T35" fmla="*/ 375 h 3000"/>
                  <a:gd name="T36" fmla="*/ 2476 w 3750"/>
                  <a:gd name="T37" fmla="*/ 415 h 3000"/>
                  <a:gd name="T38" fmla="*/ 2516 w 3750"/>
                  <a:gd name="T39" fmla="*/ 375 h 3000"/>
                  <a:gd name="T40" fmla="*/ 2476 w 3750"/>
                  <a:gd name="T41" fmla="*/ 336 h 3000"/>
                  <a:gd name="T42" fmla="*/ 2437 w 3750"/>
                  <a:gd name="T43" fmla="*/ 375 h 3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50" h="3000">
                    <a:moveTo>
                      <a:pt x="3750" y="3000"/>
                    </a:moveTo>
                    <a:cubicBezTo>
                      <a:pt x="0" y="3000"/>
                      <a:pt x="0" y="3000"/>
                      <a:pt x="0" y="30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50" y="0"/>
                      <a:pt x="3750" y="0"/>
                      <a:pt x="3750" y="0"/>
                    </a:cubicBezTo>
                    <a:lnTo>
                      <a:pt x="3750" y="3000"/>
                    </a:lnTo>
                    <a:close/>
                    <a:moveTo>
                      <a:pt x="0" y="750"/>
                    </a:moveTo>
                    <a:cubicBezTo>
                      <a:pt x="3750" y="750"/>
                      <a:pt x="3750" y="750"/>
                      <a:pt x="3750" y="750"/>
                    </a:cubicBezTo>
                    <a:moveTo>
                      <a:pt x="3335" y="375"/>
                    </a:moveTo>
                    <a:cubicBezTo>
                      <a:pt x="3335" y="397"/>
                      <a:pt x="3353" y="415"/>
                      <a:pt x="3375" y="415"/>
                    </a:cubicBezTo>
                    <a:cubicBezTo>
                      <a:pt x="3397" y="415"/>
                      <a:pt x="3414" y="397"/>
                      <a:pt x="3414" y="375"/>
                    </a:cubicBezTo>
                    <a:cubicBezTo>
                      <a:pt x="3414" y="353"/>
                      <a:pt x="3397" y="336"/>
                      <a:pt x="3375" y="336"/>
                    </a:cubicBezTo>
                    <a:cubicBezTo>
                      <a:pt x="3353" y="336"/>
                      <a:pt x="3335" y="353"/>
                      <a:pt x="3335" y="375"/>
                    </a:cubicBezTo>
                    <a:close/>
                    <a:moveTo>
                      <a:pt x="2886" y="375"/>
                    </a:moveTo>
                    <a:cubicBezTo>
                      <a:pt x="2886" y="397"/>
                      <a:pt x="2904" y="415"/>
                      <a:pt x="2925" y="415"/>
                    </a:cubicBezTo>
                    <a:cubicBezTo>
                      <a:pt x="2947" y="415"/>
                      <a:pt x="2965" y="397"/>
                      <a:pt x="2965" y="375"/>
                    </a:cubicBezTo>
                    <a:cubicBezTo>
                      <a:pt x="2965" y="353"/>
                      <a:pt x="2947" y="336"/>
                      <a:pt x="2925" y="336"/>
                    </a:cubicBezTo>
                    <a:cubicBezTo>
                      <a:pt x="2904" y="336"/>
                      <a:pt x="2886" y="353"/>
                      <a:pt x="2886" y="375"/>
                    </a:cubicBezTo>
                    <a:close/>
                    <a:moveTo>
                      <a:pt x="2437" y="375"/>
                    </a:moveTo>
                    <a:cubicBezTo>
                      <a:pt x="2437" y="397"/>
                      <a:pt x="2454" y="415"/>
                      <a:pt x="2476" y="415"/>
                    </a:cubicBezTo>
                    <a:cubicBezTo>
                      <a:pt x="2498" y="415"/>
                      <a:pt x="2516" y="397"/>
                      <a:pt x="2516" y="375"/>
                    </a:cubicBezTo>
                    <a:cubicBezTo>
                      <a:pt x="2516" y="353"/>
                      <a:pt x="2498" y="336"/>
                      <a:pt x="2476" y="336"/>
                    </a:cubicBezTo>
                    <a:cubicBezTo>
                      <a:pt x="2454" y="336"/>
                      <a:pt x="2437" y="353"/>
                      <a:pt x="2437" y="375"/>
                    </a:cubicBezTo>
                    <a:close/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binary" title="Icon of binary code, ones and zeros">
                <a:extLst>
                  <a:ext uri="{FF2B5EF4-FFF2-40B4-BE49-F238E27FC236}">
                    <a16:creationId xmlns:a16="http://schemas.microsoft.com/office/drawing/2014/main" id="{CE8969A1-DD1D-47FC-854B-4086266EC0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23549" y="5399463"/>
                <a:ext cx="365760" cy="315833"/>
              </a:xfrm>
              <a:custGeom>
                <a:avLst/>
                <a:gdLst>
                  <a:gd name="T0" fmla="*/ 0 w 245"/>
                  <a:gd name="T1" fmla="*/ 48 h 212"/>
                  <a:gd name="T2" fmla="*/ 92 w 245"/>
                  <a:gd name="T3" fmla="*/ 48 h 212"/>
                  <a:gd name="T4" fmla="*/ 183 w 245"/>
                  <a:gd name="T5" fmla="*/ 48 h 212"/>
                  <a:gd name="T6" fmla="*/ 62 w 245"/>
                  <a:gd name="T7" fmla="*/ 15 h 212"/>
                  <a:gd name="T8" fmla="*/ 46 w 245"/>
                  <a:gd name="T9" fmla="*/ 0 h 212"/>
                  <a:gd name="T10" fmla="*/ 30 w 245"/>
                  <a:gd name="T11" fmla="*/ 33 h 212"/>
                  <a:gd name="T12" fmla="*/ 46 w 245"/>
                  <a:gd name="T13" fmla="*/ 49 h 212"/>
                  <a:gd name="T14" fmla="*/ 153 w 245"/>
                  <a:gd name="T15" fmla="*/ 33 h 212"/>
                  <a:gd name="T16" fmla="*/ 137 w 245"/>
                  <a:gd name="T17" fmla="*/ 0 h 212"/>
                  <a:gd name="T18" fmla="*/ 122 w 245"/>
                  <a:gd name="T19" fmla="*/ 15 h 212"/>
                  <a:gd name="T20" fmla="*/ 137 w 245"/>
                  <a:gd name="T21" fmla="*/ 49 h 212"/>
                  <a:gd name="T22" fmla="*/ 153 w 245"/>
                  <a:gd name="T23" fmla="*/ 33 h 212"/>
                  <a:gd name="T24" fmla="*/ 245 w 245"/>
                  <a:gd name="T25" fmla="*/ 15 h 212"/>
                  <a:gd name="T26" fmla="*/ 229 w 245"/>
                  <a:gd name="T27" fmla="*/ 0 h 212"/>
                  <a:gd name="T28" fmla="*/ 213 w 245"/>
                  <a:gd name="T29" fmla="*/ 33 h 212"/>
                  <a:gd name="T30" fmla="*/ 229 w 245"/>
                  <a:gd name="T31" fmla="*/ 49 h 212"/>
                  <a:gd name="T32" fmla="*/ 0 w 245"/>
                  <a:gd name="T33" fmla="*/ 163 h 212"/>
                  <a:gd name="T34" fmla="*/ 92 w 245"/>
                  <a:gd name="T35" fmla="*/ 163 h 212"/>
                  <a:gd name="T36" fmla="*/ 183 w 245"/>
                  <a:gd name="T37" fmla="*/ 163 h 212"/>
                  <a:gd name="T38" fmla="*/ 62 w 245"/>
                  <a:gd name="T39" fmla="*/ 196 h 212"/>
                  <a:gd name="T40" fmla="*/ 46 w 245"/>
                  <a:gd name="T41" fmla="*/ 163 h 212"/>
                  <a:gd name="T42" fmla="*/ 30 w 245"/>
                  <a:gd name="T43" fmla="*/ 179 h 212"/>
                  <a:gd name="T44" fmla="*/ 46 w 245"/>
                  <a:gd name="T45" fmla="*/ 212 h 212"/>
                  <a:gd name="T46" fmla="*/ 62 w 245"/>
                  <a:gd name="T47" fmla="*/ 196 h 212"/>
                  <a:gd name="T48" fmla="*/ 153 w 245"/>
                  <a:gd name="T49" fmla="*/ 179 h 212"/>
                  <a:gd name="T50" fmla="*/ 137 w 245"/>
                  <a:gd name="T51" fmla="*/ 163 h 212"/>
                  <a:gd name="T52" fmla="*/ 122 w 245"/>
                  <a:gd name="T53" fmla="*/ 196 h 212"/>
                  <a:gd name="T54" fmla="*/ 137 w 245"/>
                  <a:gd name="T55" fmla="*/ 212 h 212"/>
                  <a:gd name="T56" fmla="*/ 245 w 245"/>
                  <a:gd name="T57" fmla="*/ 196 h 212"/>
                  <a:gd name="T58" fmla="*/ 229 w 245"/>
                  <a:gd name="T59" fmla="*/ 163 h 212"/>
                  <a:gd name="T60" fmla="*/ 213 w 245"/>
                  <a:gd name="T61" fmla="*/ 179 h 212"/>
                  <a:gd name="T62" fmla="*/ 229 w 245"/>
                  <a:gd name="T63" fmla="*/ 212 h 212"/>
                  <a:gd name="T64" fmla="*/ 245 w 245"/>
                  <a:gd name="T65" fmla="*/ 196 h 212"/>
                  <a:gd name="T66" fmla="*/ 62 w 245"/>
                  <a:gd name="T67" fmla="*/ 131 h 212"/>
                  <a:gd name="T68" fmla="*/ 153 w 245"/>
                  <a:gd name="T69" fmla="*/ 131 h 212"/>
                  <a:gd name="T70" fmla="*/ 32 w 245"/>
                  <a:gd name="T71" fmla="*/ 98 h 212"/>
                  <a:gd name="T72" fmla="*/ 16 w 245"/>
                  <a:gd name="T73" fmla="*/ 83 h 212"/>
                  <a:gd name="T74" fmla="*/ 0 w 245"/>
                  <a:gd name="T75" fmla="*/ 116 h 212"/>
                  <a:gd name="T76" fmla="*/ 16 w 245"/>
                  <a:gd name="T77" fmla="*/ 132 h 212"/>
                  <a:gd name="T78" fmla="*/ 123 w 245"/>
                  <a:gd name="T79" fmla="*/ 116 h 212"/>
                  <a:gd name="T80" fmla="*/ 107 w 245"/>
                  <a:gd name="T81" fmla="*/ 83 h 212"/>
                  <a:gd name="T82" fmla="*/ 92 w 245"/>
                  <a:gd name="T83" fmla="*/ 98 h 212"/>
                  <a:gd name="T84" fmla="*/ 107 w 245"/>
                  <a:gd name="T85" fmla="*/ 132 h 212"/>
                  <a:gd name="T86" fmla="*/ 123 w 245"/>
                  <a:gd name="T87" fmla="*/ 116 h 212"/>
                  <a:gd name="T88" fmla="*/ 215 w 245"/>
                  <a:gd name="T89" fmla="*/ 98 h 212"/>
                  <a:gd name="T90" fmla="*/ 199 w 245"/>
                  <a:gd name="T91" fmla="*/ 83 h 212"/>
                  <a:gd name="T92" fmla="*/ 183 w 245"/>
                  <a:gd name="T93" fmla="*/ 116 h 212"/>
                  <a:gd name="T94" fmla="*/ 199 w 245"/>
                  <a:gd name="T95" fmla="*/ 132 h 212"/>
                  <a:gd name="T96" fmla="*/ 245 w 245"/>
                  <a:gd name="T97" fmla="*/ 83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5" h="212">
                    <a:moveTo>
                      <a:pt x="0" y="0"/>
                    </a:moveTo>
                    <a:cubicBezTo>
                      <a:pt x="0" y="48"/>
                      <a:pt x="0" y="48"/>
                      <a:pt x="0" y="48"/>
                    </a:cubicBezTo>
                    <a:moveTo>
                      <a:pt x="92" y="0"/>
                    </a:moveTo>
                    <a:cubicBezTo>
                      <a:pt x="92" y="48"/>
                      <a:pt x="92" y="48"/>
                      <a:pt x="92" y="48"/>
                    </a:cubicBezTo>
                    <a:moveTo>
                      <a:pt x="183" y="0"/>
                    </a:moveTo>
                    <a:cubicBezTo>
                      <a:pt x="183" y="48"/>
                      <a:pt x="183" y="48"/>
                      <a:pt x="183" y="48"/>
                    </a:cubicBezTo>
                    <a:moveTo>
                      <a:pt x="62" y="33"/>
                    </a:move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7"/>
                      <a:pt x="55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7" y="0"/>
                      <a:pt x="30" y="7"/>
                      <a:pt x="30" y="15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41"/>
                      <a:pt x="37" y="49"/>
                      <a:pt x="46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55" y="49"/>
                      <a:pt x="62" y="41"/>
                      <a:pt x="62" y="33"/>
                    </a:cubicBezTo>
                    <a:close/>
                    <a:moveTo>
                      <a:pt x="153" y="33"/>
                    </a:moveTo>
                    <a:cubicBezTo>
                      <a:pt x="153" y="15"/>
                      <a:pt x="153" y="15"/>
                      <a:pt x="153" y="15"/>
                    </a:cubicBezTo>
                    <a:cubicBezTo>
                      <a:pt x="153" y="7"/>
                      <a:pt x="146" y="0"/>
                      <a:pt x="137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29" y="0"/>
                      <a:pt x="122" y="7"/>
                      <a:pt x="122" y="15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41"/>
                      <a:pt x="129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46" y="49"/>
                      <a:pt x="153" y="41"/>
                      <a:pt x="153" y="33"/>
                    </a:cubicBezTo>
                    <a:close/>
                    <a:moveTo>
                      <a:pt x="245" y="33"/>
                    </a:moveTo>
                    <a:cubicBezTo>
                      <a:pt x="245" y="15"/>
                      <a:pt x="245" y="15"/>
                      <a:pt x="245" y="15"/>
                    </a:cubicBezTo>
                    <a:cubicBezTo>
                      <a:pt x="245" y="7"/>
                      <a:pt x="237" y="0"/>
                      <a:pt x="229" y="0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220" y="0"/>
                      <a:pt x="213" y="7"/>
                      <a:pt x="213" y="15"/>
                    </a:cubicBezTo>
                    <a:cubicBezTo>
                      <a:pt x="213" y="33"/>
                      <a:pt x="213" y="33"/>
                      <a:pt x="213" y="33"/>
                    </a:cubicBezTo>
                    <a:cubicBezTo>
                      <a:pt x="213" y="41"/>
                      <a:pt x="220" y="49"/>
                      <a:pt x="229" y="49"/>
                    </a:cubicBezTo>
                    <a:cubicBezTo>
                      <a:pt x="229" y="49"/>
                      <a:pt x="229" y="49"/>
                      <a:pt x="229" y="49"/>
                    </a:cubicBezTo>
                    <a:cubicBezTo>
                      <a:pt x="237" y="49"/>
                      <a:pt x="245" y="41"/>
                      <a:pt x="245" y="33"/>
                    </a:cubicBezTo>
                    <a:close/>
                    <a:moveTo>
                      <a:pt x="0" y="163"/>
                    </a:moveTo>
                    <a:cubicBezTo>
                      <a:pt x="0" y="212"/>
                      <a:pt x="0" y="212"/>
                      <a:pt x="0" y="212"/>
                    </a:cubicBezTo>
                    <a:moveTo>
                      <a:pt x="92" y="163"/>
                    </a:moveTo>
                    <a:cubicBezTo>
                      <a:pt x="92" y="212"/>
                      <a:pt x="92" y="212"/>
                      <a:pt x="92" y="212"/>
                    </a:cubicBezTo>
                    <a:moveTo>
                      <a:pt x="183" y="163"/>
                    </a:moveTo>
                    <a:cubicBezTo>
                      <a:pt x="183" y="212"/>
                      <a:pt x="183" y="212"/>
                      <a:pt x="183" y="212"/>
                    </a:cubicBezTo>
                    <a:moveTo>
                      <a:pt x="62" y="196"/>
                    </a:moveTo>
                    <a:cubicBezTo>
                      <a:pt x="62" y="179"/>
                      <a:pt x="62" y="179"/>
                      <a:pt x="62" y="179"/>
                    </a:cubicBezTo>
                    <a:cubicBezTo>
                      <a:pt x="62" y="170"/>
                      <a:pt x="55" y="163"/>
                      <a:pt x="46" y="163"/>
                    </a:cubicBezTo>
                    <a:cubicBezTo>
                      <a:pt x="46" y="163"/>
                      <a:pt x="46" y="163"/>
                      <a:pt x="46" y="163"/>
                    </a:cubicBezTo>
                    <a:cubicBezTo>
                      <a:pt x="37" y="163"/>
                      <a:pt x="30" y="170"/>
                      <a:pt x="30" y="179"/>
                    </a:cubicBezTo>
                    <a:cubicBezTo>
                      <a:pt x="30" y="196"/>
                      <a:pt x="30" y="196"/>
                      <a:pt x="30" y="196"/>
                    </a:cubicBezTo>
                    <a:cubicBezTo>
                      <a:pt x="30" y="205"/>
                      <a:pt x="37" y="212"/>
                      <a:pt x="46" y="212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55" y="212"/>
                      <a:pt x="62" y="205"/>
                      <a:pt x="62" y="196"/>
                    </a:cubicBezTo>
                    <a:close/>
                    <a:moveTo>
                      <a:pt x="153" y="196"/>
                    </a:moveTo>
                    <a:cubicBezTo>
                      <a:pt x="153" y="179"/>
                      <a:pt x="153" y="179"/>
                      <a:pt x="153" y="179"/>
                    </a:cubicBezTo>
                    <a:cubicBezTo>
                      <a:pt x="153" y="170"/>
                      <a:pt x="146" y="163"/>
                      <a:pt x="137" y="163"/>
                    </a:cubicBezTo>
                    <a:cubicBezTo>
                      <a:pt x="137" y="163"/>
                      <a:pt x="137" y="163"/>
                      <a:pt x="137" y="163"/>
                    </a:cubicBezTo>
                    <a:cubicBezTo>
                      <a:pt x="129" y="163"/>
                      <a:pt x="122" y="170"/>
                      <a:pt x="122" y="179"/>
                    </a:cubicBezTo>
                    <a:cubicBezTo>
                      <a:pt x="122" y="196"/>
                      <a:pt x="122" y="196"/>
                      <a:pt x="122" y="196"/>
                    </a:cubicBezTo>
                    <a:cubicBezTo>
                      <a:pt x="122" y="205"/>
                      <a:pt x="129" y="212"/>
                      <a:pt x="137" y="212"/>
                    </a:cubicBezTo>
                    <a:cubicBezTo>
                      <a:pt x="137" y="212"/>
                      <a:pt x="137" y="212"/>
                      <a:pt x="137" y="212"/>
                    </a:cubicBezTo>
                    <a:cubicBezTo>
                      <a:pt x="146" y="212"/>
                      <a:pt x="153" y="205"/>
                      <a:pt x="153" y="196"/>
                    </a:cubicBezTo>
                    <a:close/>
                    <a:moveTo>
                      <a:pt x="245" y="196"/>
                    </a:moveTo>
                    <a:cubicBezTo>
                      <a:pt x="245" y="179"/>
                      <a:pt x="245" y="179"/>
                      <a:pt x="245" y="179"/>
                    </a:cubicBezTo>
                    <a:cubicBezTo>
                      <a:pt x="245" y="170"/>
                      <a:pt x="237" y="163"/>
                      <a:pt x="229" y="163"/>
                    </a:cubicBezTo>
                    <a:cubicBezTo>
                      <a:pt x="229" y="163"/>
                      <a:pt x="229" y="163"/>
                      <a:pt x="229" y="163"/>
                    </a:cubicBezTo>
                    <a:cubicBezTo>
                      <a:pt x="220" y="163"/>
                      <a:pt x="213" y="170"/>
                      <a:pt x="213" y="179"/>
                    </a:cubicBezTo>
                    <a:cubicBezTo>
                      <a:pt x="213" y="196"/>
                      <a:pt x="213" y="196"/>
                      <a:pt x="213" y="196"/>
                    </a:cubicBezTo>
                    <a:cubicBezTo>
                      <a:pt x="213" y="205"/>
                      <a:pt x="220" y="212"/>
                      <a:pt x="229" y="212"/>
                    </a:cubicBezTo>
                    <a:cubicBezTo>
                      <a:pt x="229" y="212"/>
                      <a:pt x="229" y="212"/>
                      <a:pt x="229" y="212"/>
                    </a:cubicBezTo>
                    <a:cubicBezTo>
                      <a:pt x="237" y="212"/>
                      <a:pt x="245" y="205"/>
                      <a:pt x="245" y="196"/>
                    </a:cubicBezTo>
                    <a:close/>
                    <a:moveTo>
                      <a:pt x="62" y="83"/>
                    </a:moveTo>
                    <a:cubicBezTo>
                      <a:pt x="62" y="131"/>
                      <a:pt x="62" y="131"/>
                      <a:pt x="62" y="131"/>
                    </a:cubicBezTo>
                    <a:moveTo>
                      <a:pt x="153" y="83"/>
                    </a:moveTo>
                    <a:cubicBezTo>
                      <a:pt x="153" y="131"/>
                      <a:pt x="153" y="131"/>
                      <a:pt x="153" y="131"/>
                    </a:cubicBezTo>
                    <a:moveTo>
                      <a:pt x="32" y="116"/>
                    </a:moveTo>
                    <a:cubicBezTo>
                      <a:pt x="32" y="98"/>
                      <a:pt x="32" y="98"/>
                      <a:pt x="32" y="98"/>
                    </a:cubicBezTo>
                    <a:cubicBezTo>
                      <a:pt x="32" y="90"/>
                      <a:pt x="25" y="83"/>
                      <a:pt x="16" y="83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7" y="83"/>
                      <a:pt x="0" y="90"/>
                      <a:pt x="0" y="98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4"/>
                      <a:pt x="7" y="132"/>
                      <a:pt x="16" y="132"/>
                    </a:cubicBezTo>
                    <a:cubicBezTo>
                      <a:pt x="16" y="132"/>
                      <a:pt x="16" y="132"/>
                      <a:pt x="16" y="132"/>
                    </a:cubicBezTo>
                    <a:cubicBezTo>
                      <a:pt x="25" y="132"/>
                      <a:pt x="32" y="124"/>
                      <a:pt x="32" y="116"/>
                    </a:cubicBezTo>
                    <a:close/>
                    <a:moveTo>
                      <a:pt x="123" y="116"/>
                    </a:moveTo>
                    <a:cubicBezTo>
                      <a:pt x="123" y="98"/>
                      <a:pt x="123" y="98"/>
                      <a:pt x="123" y="98"/>
                    </a:cubicBezTo>
                    <a:cubicBezTo>
                      <a:pt x="123" y="90"/>
                      <a:pt x="116" y="83"/>
                      <a:pt x="107" y="83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99" y="83"/>
                      <a:pt x="92" y="90"/>
                      <a:pt x="92" y="98"/>
                    </a:cubicBezTo>
                    <a:cubicBezTo>
                      <a:pt x="92" y="116"/>
                      <a:pt x="92" y="116"/>
                      <a:pt x="92" y="116"/>
                    </a:cubicBezTo>
                    <a:cubicBezTo>
                      <a:pt x="92" y="124"/>
                      <a:pt x="99" y="132"/>
                      <a:pt x="107" y="132"/>
                    </a:cubicBezTo>
                    <a:cubicBezTo>
                      <a:pt x="107" y="132"/>
                      <a:pt x="107" y="132"/>
                      <a:pt x="107" y="132"/>
                    </a:cubicBezTo>
                    <a:cubicBezTo>
                      <a:pt x="116" y="132"/>
                      <a:pt x="123" y="124"/>
                      <a:pt x="123" y="116"/>
                    </a:cubicBezTo>
                    <a:close/>
                    <a:moveTo>
                      <a:pt x="215" y="116"/>
                    </a:moveTo>
                    <a:cubicBezTo>
                      <a:pt x="215" y="98"/>
                      <a:pt x="215" y="98"/>
                      <a:pt x="215" y="98"/>
                    </a:cubicBezTo>
                    <a:cubicBezTo>
                      <a:pt x="215" y="90"/>
                      <a:pt x="207" y="83"/>
                      <a:pt x="199" y="83"/>
                    </a:cubicBezTo>
                    <a:cubicBezTo>
                      <a:pt x="199" y="83"/>
                      <a:pt x="199" y="83"/>
                      <a:pt x="199" y="83"/>
                    </a:cubicBezTo>
                    <a:cubicBezTo>
                      <a:pt x="190" y="83"/>
                      <a:pt x="183" y="90"/>
                      <a:pt x="183" y="98"/>
                    </a:cubicBezTo>
                    <a:cubicBezTo>
                      <a:pt x="183" y="116"/>
                      <a:pt x="183" y="116"/>
                      <a:pt x="183" y="116"/>
                    </a:cubicBezTo>
                    <a:cubicBezTo>
                      <a:pt x="183" y="124"/>
                      <a:pt x="190" y="132"/>
                      <a:pt x="199" y="132"/>
                    </a:cubicBezTo>
                    <a:cubicBezTo>
                      <a:pt x="199" y="132"/>
                      <a:pt x="199" y="132"/>
                      <a:pt x="199" y="132"/>
                    </a:cubicBezTo>
                    <a:cubicBezTo>
                      <a:pt x="207" y="132"/>
                      <a:pt x="215" y="124"/>
                      <a:pt x="215" y="116"/>
                    </a:cubicBezTo>
                    <a:close/>
                    <a:moveTo>
                      <a:pt x="245" y="83"/>
                    </a:moveTo>
                    <a:cubicBezTo>
                      <a:pt x="245" y="131"/>
                      <a:pt x="245" y="131"/>
                      <a:pt x="245" y="131"/>
                    </a:cubicBez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12EA147-E777-41BE-A882-CAF0B77C6424}"/>
              </a:ext>
            </a:extLst>
          </p:cNvPr>
          <p:cNvGrpSpPr/>
          <p:nvPr/>
        </p:nvGrpSpPr>
        <p:grpSpPr>
          <a:xfrm>
            <a:off x="6117334" y="4416710"/>
            <a:ext cx="5485622" cy="1828541"/>
            <a:chOff x="6117337" y="4552043"/>
            <a:chExt cx="5486400" cy="18288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88AB76-B005-475F-B85F-F8FF60663940}"/>
                </a:ext>
              </a:extLst>
            </p:cNvPr>
            <p:cNvSpPr/>
            <p:nvPr/>
          </p:nvSpPr>
          <p:spPr bwMode="auto">
            <a:xfrm>
              <a:off x="6117337" y="4552043"/>
              <a:ext cx="5486400" cy="1828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EFE184C-1B34-4C78-A38B-37E101F675BB}"/>
                </a:ext>
              </a:extLst>
            </p:cNvPr>
            <p:cNvGrpSpPr/>
            <p:nvPr/>
          </p:nvGrpSpPr>
          <p:grpSpPr>
            <a:xfrm>
              <a:off x="7338725" y="4791375"/>
              <a:ext cx="4081632" cy="1344095"/>
              <a:chOff x="1959005" y="1781393"/>
              <a:chExt cx="4081632" cy="1344095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5694746-3BE9-441B-8C3C-00AD310B3FC9}"/>
                  </a:ext>
                </a:extLst>
              </p:cNvPr>
              <p:cNvSpPr/>
              <p:nvPr/>
            </p:nvSpPr>
            <p:spPr>
              <a:xfrm>
                <a:off x="1959005" y="1781393"/>
                <a:ext cx="2630785" cy="469039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7965">
                          <a:srgbClr val="1A1A1A"/>
                        </a:gs>
                        <a:gs pos="63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Digital Ready talks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9A97C0B-2608-4F12-AA1F-921D2F8574DD}"/>
                  </a:ext>
                </a:extLst>
              </p:cNvPr>
              <p:cNvSpPr/>
              <p:nvPr/>
            </p:nvSpPr>
            <p:spPr>
              <a:xfrm>
                <a:off x="1959005" y="2263592"/>
                <a:ext cx="4081632" cy="861896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MW-IIP-DRT307</a:t>
                </a:r>
                <a:b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600" b="0" i="0" u="none" strike="noStrike" kern="1200" cap="none" spc="-30" normalizeH="0" baseline="0" noProof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The Do’s &amp; Don’ts of Deploying Azure AD B2C</a:t>
                </a:r>
                <a:br>
                  <a:rPr kumimoji="0" lang="en-US" sz="1600" b="0" i="0" u="none" strike="noStrike" kern="1200" cap="none" spc="-30" normalizeH="0" baseline="0" noProof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600" b="0" i="0" u="none" strike="noStrike" kern="1200" cap="none" spc="-30" normalizeH="0" baseline="0" noProof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with the Customer Success Team</a:t>
                </a:r>
              </a:p>
            </p:txBody>
          </p:sp>
        </p:grpSp>
        <p:sp>
          <p:nvSpPr>
            <p:cNvPr id="68" name="speech_4" title="Icon of a chat bubble with a video camera inside">
              <a:extLst>
                <a:ext uri="{FF2B5EF4-FFF2-40B4-BE49-F238E27FC236}">
                  <a16:creationId xmlns:a16="http://schemas.microsoft.com/office/drawing/2014/main" id="{DDD2DEEC-3DB6-44AE-AFD9-7E0CAB2B519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09533" y="4921937"/>
              <a:ext cx="609265" cy="541255"/>
            </a:xfrm>
            <a:custGeom>
              <a:avLst/>
              <a:gdLst>
                <a:gd name="T0" fmla="*/ 122 w 215"/>
                <a:gd name="T1" fmla="*/ 145 h 191"/>
                <a:gd name="T2" fmla="*/ 77 w 215"/>
                <a:gd name="T3" fmla="*/ 145 h 191"/>
                <a:gd name="T4" fmla="*/ 31 w 215"/>
                <a:gd name="T5" fmla="*/ 191 h 191"/>
                <a:gd name="T6" fmla="*/ 31 w 215"/>
                <a:gd name="T7" fmla="*/ 145 h 191"/>
                <a:gd name="T8" fmla="*/ 0 w 215"/>
                <a:gd name="T9" fmla="*/ 145 h 191"/>
                <a:gd name="T10" fmla="*/ 0 w 215"/>
                <a:gd name="T11" fmla="*/ 0 h 191"/>
                <a:gd name="T12" fmla="*/ 215 w 215"/>
                <a:gd name="T13" fmla="*/ 0 h 191"/>
                <a:gd name="T14" fmla="*/ 215 w 215"/>
                <a:gd name="T15" fmla="*/ 120 h 191"/>
                <a:gd name="T16" fmla="*/ 120 w 215"/>
                <a:gd name="T17" fmla="*/ 145 h 191"/>
                <a:gd name="T18" fmla="*/ 120 w 215"/>
                <a:gd name="T19" fmla="*/ 145 h 191"/>
                <a:gd name="T20" fmla="*/ 122 w 215"/>
                <a:gd name="T21" fmla="*/ 145 h 191"/>
                <a:gd name="T22" fmla="*/ 215 w 215"/>
                <a:gd name="T23" fmla="*/ 145 h 191"/>
                <a:gd name="T24" fmla="*/ 215 w 215"/>
                <a:gd name="T25" fmla="*/ 120 h 191"/>
                <a:gd name="T26" fmla="*/ 131 w 215"/>
                <a:gd name="T27" fmla="*/ 60 h 191"/>
                <a:gd name="T28" fmla="*/ 131 w 215"/>
                <a:gd name="T29" fmla="*/ 40 h 191"/>
                <a:gd name="T30" fmla="*/ 54 w 215"/>
                <a:gd name="T31" fmla="*/ 40 h 191"/>
                <a:gd name="T32" fmla="*/ 54 w 215"/>
                <a:gd name="T33" fmla="*/ 102 h 191"/>
                <a:gd name="T34" fmla="*/ 131 w 215"/>
                <a:gd name="T35" fmla="*/ 102 h 191"/>
                <a:gd name="T36" fmla="*/ 131 w 215"/>
                <a:gd name="T37" fmla="*/ 60 h 191"/>
                <a:gd name="T38" fmla="*/ 131 w 215"/>
                <a:gd name="T39" fmla="*/ 84 h 191"/>
                <a:gd name="T40" fmla="*/ 161 w 215"/>
                <a:gd name="T41" fmla="*/ 100 h 191"/>
                <a:gd name="T42" fmla="*/ 161 w 215"/>
                <a:gd name="T43" fmla="*/ 45 h 191"/>
                <a:gd name="T44" fmla="*/ 131 w 215"/>
                <a:gd name="T45" fmla="*/ 6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5" h="191">
                  <a:moveTo>
                    <a:pt x="122" y="145"/>
                  </a:moveTo>
                  <a:lnTo>
                    <a:pt x="77" y="145"/>
                  </a:lnTo>
                  <a:lnTo>
                    <a:pt x="31" y="191"/>
                  </a:lnTo>
                  <a:lnTo>
                    <a:pt x="31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15" y="120"/>
                  </a:lnTo>
                  <a:moveTo>
                    <a:pt x="120" y="145"/>
                  </a:moveTo>
                  <a:lnTo>
                    <a:pt x="120" y="145"/>
                  </a:lnTo>
                  <a:moveTo>
                    <a:pt x="122" y="145"/>
                  </a:moveTo>
                  <a:lnTo>
                    <a:pt x="215" y="145"/>
                  </a:lnTo>
                  <a:lnTo>
                    <a:pt x="215" y="120"/>
                  </a:lnTo>
                  <a:moveTo>
                    <a:pt x="131" y="60"/>
                  </a:moveTo>
                  <a:lnTo>
                    <a:pt x="131" y="40"/>
                  </a:lnTo>
                  <a:lnTo>
                    <a:pt x="54" y="40"/>
                  </a:lnTo>
                  <a:lnTo>
                    <a:pt x="54" y="102"/>
                  </a:lnTo>
                  <a:lnTo>
                    <a:pt x="131" y="102"/>
                  </a:lnTo>
                  <a:lnTo>
                    <a:pt x="131" y="60"/>
                  </a:lnTo>
                  <a:moveTo>
                    <a:pt x="131" y="84"/>
                  </a:moveTo>
                  <a:lnTo>
                    <a:pt x="161" y="100"/>
                  </a:lnTo>
                  <a:lnTo>
                    <a:pt x="161" y="45"/>
                  </a:lnTo>
                  <a:lnTo>
                    <a:pt x="131" y="60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9484240-CF69-441E-AD5A-362477C8B73A}"/>
              </a:ext>
            </a:extLst>
          </p:cNvPr>
          <p:cNvGrpSpPr/>
          <p:nvPr/>
        </p:nvGrpSpPr>
        <p:grpSpPr>
          <a:xfrm>
            <a:off x="6117334" y="2962343"/>
            <a:ext cx="5485622" cy="1371405"/>
            <a:chOff x="6117337" y="3097469"/>
            <a:chExt cx="5486400" cy="13716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66C7D02-9CA0-4BC5-9861-CAD1927CEC3A}"/>
                </a:ext>
              </a:extLst>
            </p:cNvPr>
            <p:cNvSpPr/>
            <p:nvPr/>
          </p:nvSpPr>
          <p:spPr bwMode="auto">
            <a:xfrm>
              <a:off x="6117337" y="3097469"/>
              <a:ext cx="5486400" cy="137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AF928B4-1732-454B-9536-68C3D2E58C0F}"/>
                </a:ext>
              </a:extLst>
            </p:cNvPr>
            <p:cNvSpPr/>
            <p:nvPr/>
          </p:nvSpPr>
          <p:spPr>
            <a:xfrm>
              <a:off x="7338725" y="3284307"/>
              <a:ext cx="2854308" cy="469039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7965">
                        <a:srgbClr val="1A1A1A"/>
                      </a:gs>
                      <a:gs pos="63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Thriving community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F5FFDCC-A074-4687-8A77-D552732C5887}"/>
                </a:ext>
              </a:extLst>
            </p:cNvPr>
            <p:cNvGrpSpPr/>
            <p:nvPr/>
          </p:nvGrpSpPr>
          <p:grpSpPr>
            <a:xfrm>
              <a:off x="7414071" y="3803073"/>
              <a:ext cx="3586857" cy="418686"/>
              <a:chOff x="6143419" y="3600125"/>
              <a:chExt cx="3586857" cy="41868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7157D1B-B813-4D01-B250-ABB337ECCF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43419" y="3600125"/>
                <a:ext cx="1837754" cy="383276"/>
              </a:xfrm>
              <a:prstGeom prst="rect">
                <a:avLst/>
              </a:prstGeom>
            </p:spPr>
          </p:pic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62DCC8A3-78BD-40DF-8B87-9D460F16E662}"/>
                  </a:ext>
                </a:extLst>
              </p:cNvPr>
              <p:cNvSpPr/>
              <p:nvPr/>
            </p:nvSpPr>
            <p:spPr bwMode="auto">
              <a:xfrm>
                <a:off x="8099538" y="3632453"/>
                <a:ext cx="1630738" cy="386358"/>
              </a:xfrm>
              <a:prstGeom prst="roundRect">
                <a:avLst/>
              </a:prstGeom>
              <a:solidFill>
                <a:srgbClr val="E1ECF4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8719A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azure-ad-b2c</a:t>
                </a:r>
              </a:p>
            </p:txBody>
          </p:sp>
        </p:grpSp>
        <p:sp>
          <p:nvSpPr>
            <p:cNvPr id="69" name="manager" title="Icon of three people with lines connecting them">
              <a:extLst>
                <a:ext uri="{FF2B5EF4-FFF2-40B4-BE49-F238E27FC236}">
                  <a16:creationId xmlns:a16="http://schemas.microsoft.com/office/drawing/2014/main" id="{3CB3A1A5-29E3-4609-844A-58CD594B72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15966" y="3397023"/>
              <a:ext cx="596399" cy="601133"/>
            </a:xfrm>
            <a:custGeom>
              <a:avLst/>
              <a:gdLst>
                <a:gd name="T0" fmla="*/ 128 w 348"/>
                <a:gd name="T1" fmla="*/ 46 h 352"/>
                <a:gd name="T2" fmla="*/ 174 w 348"/>
                <a:gd name="T3" fmla="*/ 0 h 352"/>
                <a:gd name="T4" fmla="*/ 220 w 348"/>
                <a:gd name="T5" fmla="*/ 46 h 352"/>
                <a:gd name="T6" fmla="*/ 174 w 348"/>
                <a:gd name="T7" fmla="*/ 91 h 352"/>
                <a:gd name="T8" fmla="*/ 128 w 348"/>
                <a:gd name="T9" fmla="*/ 46 h 352"/>
                <a:gd name="T10" fmla="*/ 231 w 348"/>
                <a:gd name="T11" fmla="*/ 148 h 352"/>
                <a:gd name="T12" fmla="*/ 174 w 348"/>
                <a:gd name="T13" fmla="*/ 91 h 352"/>
                <a:gd name="T14" fmla="*/ 117 w 348"/>
                <a:gd name="T15" fmla="*/ 148 h 352"/>
                <a:gd name="T16" fmla="*/ 57 w 348"/>
                <a:gd name="T17" fmla="*/ 295 h 352"/>
                <a:gd name="T18" fmla="*/ 102 w 348"/>
                <a:gd name="T19" fmla="*/ 249 h 352"/>
                <a:gd name="T20" fmla="*/ 57 w 348"/>
                <a:gd name="T21" fmla="*/ 204 h 352"/>
                <a:gd name="T22" fmla="*/ 11 w 348"/>
                <a:gd name="T23" fmla="*/ 249 h 352"/>
                <a:gd name="T24" fmla="*/ 57 w 348"/>
                <a:gd name="T25" fmla="*/ 295 h 352"/>
                <a:gd name="T26" fmla="*/ 114 w 348"/>
                <a:gd name="T27" fmla="*/ 352 h 352"/>
                <a:gd name="T28" fmla="*/ 57 w 348"/>
                <a:gd name="T29" fmla="*/ 295 h 352"/>
                <a:gd name="T30" fmla="*/ 0 w 348"/>
                <a:gd name="T31" fmla="*/ 352 h 352"/>
                <a:gd name="T32" fmla="*/ 291 w 348"/>
                <a:gd name="T33" fmla="*/ 295 h 352"/>
                <a:gd name="T34" fmla="*/ 337 w 348"/>
                <a:gd name="T35" fmla="*/ 249 h 352"/>
                <a:gd name="T36" fmla="*/ 291 w 348"/>
                <a:gd name="T37" fmla="*/ 204 h 352"/>
                <a:gd name="T38" fmla="*/ 246 w 348"/>
                <a:gd name="T39" fmla="*/ 249 h 352"/>
                <a:gd name="T40" fmla="*/ 291 w 348"/>
                <a:gd name="T41" fmla="*/ 295 h 352"/>
                <a:gd name="T42" fmla="*/ 348 w 348"/>
                <a:gd name="T43" fmla="*/ 352 h 352"/>
                <a:gd name="T44" fmla="*/ 291 w 348"/>
                <a:gd name="T45" fmla="*/ 295 h 352"/>
                <a:gd name="T46" fmla="*/ 234 w 348"/>
                <a:gd name="T47" fmla="*/ 352 h 352"/>
                <a:gd name="T48" fmla="*/ 224 w 348"/>
                <a:gd name="T49" fmla="*/ 219 h 352"/>
                <a:gd name="T50" fmla="*/ 174 w 348"/>
                <a:gd name="T51" fmla="*/ 169 h 352"/>
                <a:gd name="T52" fmla="*/ 124 w 348"/>
                <a:gd name="T53" fmla="*/ 2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352">
                  <a:moveTo>
                    <a:pt x="128" y="46"/>
                  </a:moveTo>
                  <a:cubicBezTo>
                    <a:pt x="128" y="20"/>
                    <a:pt x="149" y="0"/>
                    <a:pt x="174" y="0"/>
                  </a:cubicBezTo>
                  <a:cubicBezTo>
                    <a:pt x="199" y="0"/>
                    <a:pt x="220" y="20"/>
                    <a:pt x="220" y="46"/>
                  </a:cubicBezTo>
                  <a:cubicBezTo>
                    <a:pt x="220" y="71"/>
                    <a:pt x="199" y="91"/>
                    <a:pt x="174" y="91"/>
                  </a:cubicBezTo>
                  <a:cubicBezTo>
                    <a:pt x="149" y="91"/>
                    <a:pt x="128" y="71"/>
                    <a:pt x="128" y="46"/>
                  </a:cubicBezTo>
                  <a:close/>
                  <a:moveTo>
                    <a:pt x="231" y="148"/>
                  </a:moveTo>
                  <a:cubicBezTo>
                    <a:pt x="231" y="117"/>
                    <a:pt x="206" y="91"/>
                    <a:pt x="174" y="91"/>
                  </a:cubicBezTo>
                  <a:cubicBezTo>
                    <a:pt x="142" y="91"/>
                    <a:pt x="117" y="117"/>
                    <a:pt x="117" y="148"/>
                  </a:cubicBezTo>
                  <a:moveTo>
                    <a:pt x="57" y="295"/>
                  </a:moveTo>
                  <a:cubicBezTo>
                    <a:pt x="82" y="295"/>
                    <a:pt x="102" y="275"/>
                    <a:pt x="102" y="249"/>
                  </a:cubicBezTo>
                  <a:cubicBezTo>
                    <a:pt x="102" y="224"/>
                    <a:pt x="82" y="204"/>
                    <a:pt x="57" y="204"/>
                  </a:cubicBezTo>
                  <a:cubicBezTo>
                    <a:pt x="32" y="204"/>
                    <a:pt x="11" y="224"/>
                    <a:pt x="11" y="249"/>
                  </a:cubicBezTo>
                  <a:cubicBezTo>
                    <a:pt x="11" y="275"/>
                    <a:pt x="32" y="295"/>
                    <a:pt x="57" y="295"/>
                  </a:cubicBezTo>
                  <a:close/>
                  <a:moveTo>
                    <a:pt x="114" y="352"/>
                  </a:moveTo>
                  <a:cubicBezTo>
                    <a:pt x="114" y="320"/>
                    <a:pt x="88" y="295"/>
                    <a:pt x="57" y="295"/>
                  </a:cubicBezTo>
                  <a:cubicBezTo>
                    <a:pt x="25" y="295"/>
                    <a:pt x="0" y="320"/>
                    <a:pt x="0" y="352"/>
                  </a:cubicBezTo>
                  <a:moveTo>
                    <a:pt x="291" y="295"/>
                  </a:moveTo>
                  <a:cubicBezTo>
                    <a:pt x="316" y="295"/>
                    <a:pt x="337" y="275"/>
                    <a:pt x="337" y="249"/>
                  </a:cubicBezTo>
                  <a:cubicBezTo>
                    <a:pt x="337" y="224"/>
                    <a:pt x="316" y="204"/>
                    <a:pt x="291" y="204"/>
                  </a:cubicBezTo>
                  <a:cubicBezTo>
                    <a:pt x="266" y="204"/>
                    <a:pt x="246" y="224"/>
                    <a:pt x="246" y="249"/>
                  </a:cubicBezTo>
                  <a:cubicBezTo>
                    <a:pt x="246" y="275"/>
                    <a:pt x="266" y="295"/>
                    <a:pt x="291" y="295"/>
                  </a:cubicBezTo>
                  <a:close/>
                  <a:moveTo>
                    <a:pt x="348" y="352"/>
                  </a:moveTo>
                  <a:cubicBezTo>
                    <a:pt x="348" y="320"/>
                    <a:pt x="323" y="295"/>
                    <a:pt x="291" y="295"/>
                  </a:cubicBezTo>
                  <a:cubicBezTo>
                    <a:pt x="260" y="295"/>
                    <a:pt x="234" y="320"/>
                    <a:pt x="234" y="352"/>
                  </a:cubicBezTo>
                  <a:moveTo>
                    <a:pt x="224" y="219"/>
                  </a:moveTo>
                  <a:cubicBezTo>
                    <a:pt x="174" y="169"/>
                    <a:pt x="174" y="169"/>
                    <a:pt x="174" y="169"/>
                  </a:cubicBezTo>
                  <a:cubicBezTo>
                    <a:pt x="124" y="219"/>
                    <a:pt x="124" y="219"/>
                    <a:pt x="124" y="219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A783652F-DCD0-4C3E-870D-71E28E40D0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457200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45720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91440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Oracle Setup for Cloud - SAML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340028" y="1020084"/>
            <a:ext cx="10678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Login to </a:t>
            </a:r>
            <a:r>
              <a:rPr lang="en-IN" dirty="0">
                <a:hlinkClick r:id="rId2"/>
              </a:rPr>
              <a:t>https://cloud.oracle.com</a:t>
            </a: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Create Identity provider using Federation menu</a:t>
            </a:r>
          </a:p>
          <a:p>
            <a:pPr marL="342900" indent="-342900">
              <a:buAutoNum type="arabicPeriod"/>
            </a:pPr>
            <a:r>
              <a:rPr lang="en-IN" dirty="0">
                <a:hlinkClick r:id="rId3"/>
              </a:rPr>
              <a:t>Instructions</a:t>
            </a:r>
            <a:r>
              <a:rPr lang="en-IN" dirty="0"/>
              <a:t> for Federating with Oracle Identity Cloud Service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</p:txBody>
      </p:sp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B718FAE8-0A5A-49C4-94E9-261CE5956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586" y="1958805"/>
            <a:ext cx="6934662" cy="474689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9967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FF4CC65-49CD-4A26-A7BC-AB2A209C0A21}"/>
              </a:ext>
            </a:extLst>
          </p:cNvPr>
          <p:cNvGrpSpPr/>
          <p:nvPr/>
        </p:nvGrpSpPr>
        <p:grpSpPr>
          <a:xfrm>
            <a:off x="0" y="-166248"/>
            <a:ext cx="12192001" cy="6765679"/>
            <a:chOff x="-2982605" y="228846"/>
            <a:chExt cx="12309169" cy="6765679"/>
          </a:xfrm>
        </p:grpSpPr>
        <p:sp>
          <p:nvSpPr>
            <p:cNvPr id="7" name="Freeform 128">
              <a:extLst>
                <a:ext uri="{FF2B5EF4-FFF2-40B4-BE49-F238E27FC236}">
                  <a16:creationId xmlns:a16="http://schemas.microsoft.com/office/drawing/2014/main" id="{61131BD3-E022-400B-963B-0A620CA8C018}"/>
                </a:ext>
              </a:extLst>
            </p:cNvPr>
            <p:cNvSpPr>
              <a:spLocks noChangeAspect="1"/>
            </p:cNvSpPr>
            <p:nvPr/>
          </p:nvSpPr>
          <p:spPr bwMode="black">
            <a:xfrm flipH="1">
              <a:off x="6080157" y="1148631"/>
              <a:ext cx="884913" cy="522109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solidFill>
              <a:srgbClr val="00B0F0"/>
            </a:solidFill>
            <a:ln w="76200">
              <a:solidFill>
                <a:srgbClr val="00B0F0">
                  <a:alpha val="36078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1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1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1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1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1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8" name="Freeform 128">
              <a:extLst>
                <a:ext uri="{FF2B5EF4-FFF2-40B4-BE49-F238E27FC236}">
                  <a16:creationId xmlns:a16="http://schemas.microsoft.com/office/drawing/2014/main" id="{08DBA335-D13E-4423-9A5D-7BBE12E367C8}"/>
                </a:ext>
              </a:extLst>
            </p:cNvPr>
            <p:cNvSpPr>
              <a:spLocks noChangeAspect="1"/>
            </p:cNvSpPr>
            <p:nvPr/>
          </p:nvSpPr>
          <p:spPr bwMode="black">
            <a:xfrm flipH="1">
              <a:off x="6794312" y="503202"/>
              <a:ext cx="429763" cy="253565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solidFill>
              <a:srgbClr val="00B0F0"/>
            </a:solidFill>
            <a:ln w="76200">
              <a:solidFill>
                <a:srgbClr val="00B0F0">
                  <a:alpha val="36078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1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1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1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1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l" defTabSz="93241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9B4F11-C18F-4B24-8695-202329177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8438"/>
            <a:stretch/>
          </p:blipFill>
          <p:spPr>
            <a:xfrm>
              <a:off x="7483080" y="228846"/>
              <a:ext cx="1832370" cy="157900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C33B80-A344-4EF6-8D80-5D6D03423217}"/>
                </a:ext>
              </a:extLst>
            </p:cNvPr>
            <p:cNvSpPr/>
            <p:nvPr/>
          </p:nvSpPr>
          <p:spPr bwMode="auto">
            <a:xfrm>
              <a:off x="-2982605" y="5859463"/>
              <a:ext cx="12309169" cy="1135062"/>
            </a:xfrm>
            <a:prstGeom prst="rect">
              <a:avLst/>
            </a:prstGeom>
            <a:solidFill>
              <a:srgbClr val="00B0F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1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69B08D59-3809-441D-952F-1949F83B07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06193" y="6143370"/>
              <a:ext cx="2446721" cy="567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E1ECB02-E515-4D14-8704-9592B14B0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614" y="479494"/>
            <a:ext cx="3716614" cy="79615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CBFA6F2-B3B4-495B-90D1-67C55AD9A9D4}"/>
              </a:ext>
            </a:extLst>
          </p:cNvPr>
          <p:cNvSpPr txBox="1">
            <a:spLocks/>
          </p:cNvSpPr>
          <p:nvPr/>
        </p:nvSpPr>
        <p:spPr>
          <a:xfrm>
            <a:off x="455614" y="2405153"/>
            <a:ext cx="8229600" cy="1828800"/>
          </a:xfrm>
          <a:prstGeom prst="rect">
            <a:avLst/>
          </a:prstGeom>
          <a:noFill/>
        </p:spPr>
        <p:txBody>
          <a:bodyPr vert="horz" lIns="146296" tIns="91435" rIns="146296" bIns="91435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00" kern="1200" spc="-101" baseline="0">
                <a:gradFill>
                  <a:gsLst>
                    <a:gs pos="9583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00" b="0" i="0" u="none" strike="noStrike" kern="1200" cap="none" spc="-101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Thank you!</a:t>
            </a:r>
          </a:p>
        </p:txBody>
      </p:sp>
      <p:sp>
        <p:nvSpPr>
          <p:cNvPr id="14" name="Freeform 128">
            <a:extLst>
              <a:ext uri="{FF2B5EF4-FFF2-40B4-BE49-F238E27FC236}">
                <a16:creationId xmlns:a16="http://schemas.microsoft.com/office/drawing/2014/main" id="{10DF9B30-9484-4515-95BA-9AD4BC6A726C}"/>
              </a:ext>
            </a:extLst>
          </p:cNvPr>
          <p:cNvSpPr>
            <a:spLocks noChangeAspect="1"/>
          </p:cNvSpPr>
          <p:nvPr/>
        </p:nvSpPr>
        <p:spPr bwMode="black">
          <a:xfrm flipH="1">
            <a:off x="9852986" y="1705910"/>
            <a:ext cx="425672" cy="253565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rgbClr val="00B0F0"/>
          </a:solidFill>
          <a:ln w="76200">
            <a:solidFill>
              <a:srgbClr val="00B0F0">
                <a:alpha val="36078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5" name="Freeform 128">
            <a:extLst>
              <a:ext uri="{FF2B5EF4-FFF2-40B4-BE49-F238E27FC236}">
                <a16:creationId xmlns:a16="http://schemas.microsoft.com/office/drawing/2014/main" id="{84679760-05EF-4003-B5D0-E9D8494B3321}"/>
              </a:ext>
            </a:extLst>
          </p:cNvPr>
          <p:cNvSpPr>
            <a:spLocks noChangeAspect="1"/>
          </p:cNvSpPr>
          <p:nvPr/>
        </p:nvSpPr>
        <p:spPr bwMode="black">
          <a:xfrm flipH="1">
            <a:off x="8838725" y="1959475"/>
            <a:ext cx="425672" cy="253565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rgbClr val="00B0F0"/>
          </a:solidFill>
          <a:ln w="76200">
            <a:solidFill>
              <a:srgbClr val="00B0F0">
                <a:alpha val="36078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6" name="Freeform 128">
            <a:extLst>
              <a:ext uri="{FF2B5EF4-FFF2-40B4-BE49-F238E27FC236}">
                <a16:creationId xmlns:a16="http://schemas.microsoft.com/office/drawing/2014/main" id="{12C2E933-1DFC-4B42-A81A-E2A2D942C664}"/>
              </a:ext>
            </a:extLst>
          </p:cNvPr>
          <p:cNvSpPr>
            <a:spLocks noChangeAspect="1"/>
          </p:cNvSpPr>
          <p:nvPr/>
        </p:nvSpPr>
        <p:spPr bwMode="black">
          <a:xfrm flipH="1">
            <a:off x="7667941" y="1447890"/>
            <a:ext cx="876490" cy="522109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rgbClr val="00B0F0"/>
          </a:solidFill>
          <a:ln w="76200">
            <a:solidFill>
              <a:srgbClr val="00B0F0">
                <a:alpha val="36078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7" name="Freeform 128">
            <a:extLst>
              <a:ext uri="{FF2B5EF4-FFF2-40B4-BE49-F238E27FC236}">
                <a16:creationId xmlns:a16="http://schemas.microsoft.com/office/drawing/2014/main" id="{05B4070E-7B6C-4CA8-A87F-BAF0307999F0}"/>
              </a:ext>
            </a:extLst>
          </p:cNvPr>
          <p:cNvSpPr>
            <a:spLocks noChangeAspect="1"/>
          </p:cNvSpPr>
          <p:nvPr/>
        </p:nvSpPr>
        <p:spPr bwMode="black">
          <a:xfrm flipH="1">
            <a:off x="8016690" y="2405153"/>
            <a:ext cx="425672" cy="253565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rgbClr val="00B0F0"/>
          </a:solidFill>
          <a:ln w="76200">
            <a:solidFill>
              <a:srgbClr val="00B0F0">
                <a:alpha val="36078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1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4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Oracle Setup for Cloud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431928" y="1249833"/>
            <a:ext cx="10678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Login to </a:t>
            </a:r>
            <a:r>
              <a:rPr lang="en-IN" dirty="0">
                <a:hlinkClick r:id="rId2"/>
              </a:rPr>
              <a:t>https://cloud.oracle.com</a:t>
            </a: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Create Identity provider using Federation menu</a:t>
            </a:r>
          </a:p>
          <a:p>
            <a:pPr marL="342900" indent="-342900">
              <a:buAutoNum type="arabicPeriod"/>
            </a:pPr>
            <a:r>
              <a:rPr lang="en-IN" dirty="0">
                <a:hlinkClick r:id="rId3"/>
              </a:rPr>
              <a:t>Instructions</a:t>
            </a:r>
            <a:r>
              <a:rPr lang="en-IN" dirty="0"/>
              <a:t> for Federating with Oracle Identity Cloud Service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073F47-45B3-43D7-9AE7-E52D6E7E0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0" y="3084985"/>
            <a:ext cx="3605438" cy="25592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B93D570-2459-4661-8BB5-454134AD5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164" y="3084985"/>
            <a:ext cx="2328043" cy="26375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C92A8-7909-4B26-89A4-F40CD357735F}"/>
              </a:ext>
            </a:extLst>
          </p:cNvPr>
          <p:cNvSpPr txBox="1"/>
          <p:nvPr/>
        </p:nvSpPr>
        <p:spPr>
          <a:xfrm>
            <a:off x="3878164" y="4856888"/>
            <a:ext cx="308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User name:- </a:t>
            </a:r>
            <a:r>
              <a:rPr lang="en-IN" sz="1000" dirty="0">
                <a:hlinkClick r:id="rId6"/>
              </a:rPr>
              <a:t>Jitu.rai@xxx.com</a:t>
            </a:r>
            <a:endParaRPr lang="en-IN" sz="1000" dirty="0"/>
          </a:p>
          <a:p>
            <a:r>
              <a:rPr lang="en-IN" sz="1000" dirty="0"/>
              <a:t>Password:- </a:t>
            </a:r>
            <a:r>
              <a:rPr lang="en-IN" sz="1000" dirty="0" err="1"/>
              <a:t>xxxxx</a:t>
            </a:r>
            <a:endParaRPr lang="en-IN" sz="1000" dirty="0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516A2F-908F-4566-A874-FC507E5E8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2246" y="3175058"/>
            <a:ext cx="3159835" cy="243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8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Oracle Setup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142445" y="914401"/>
            <a:ext cx="106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Azure B2C with Oracle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8235B7-639F-411E-BD50-FEB955CBE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45" y="948427"/>
            <a:ext cx="10126769" cy="33566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4093DF-B6BD-4652-8F20-F21E7D918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3" y="3490982"/>
            <a:ext cx="10167011" cy="319057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10F51-A623-44B7-9129-9EC57E75C1B6}"/>
              </a:ext>
            </a:extLst>
          </p:cNvPr>
          <p:cNvSpPr txBox="1"/>
          <p:nvPr/>
        </p:nvSpPr>
        <p:spPr>
          <a:xfrm>
            <a:off x="450308" y="629512"/>
            <a:ext cx="10678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Azure B2C with Oracle</a:t>
            </a:r>
          </a:p>
          <a:p>
            <a:r>
              <a:rPr lang="en-IN" dirty="0"/>
              <a:t>          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147E1-1E4E-4863-92FC-899CB03CC7B7}"/>
              </a:ext>
            </a:extLst>
          </p:cNvPr>
          <p:cNvSpPr txBox="1"/>
          <p:nvPr/>
        </p:nvSpPr>
        <p:spPr>
          <a:xfrm>
            <a:off x="7981471" y="3841399"/>
            <a:ext cx="3781665" cy="1415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DB3C3-793B-45ED-8D4B-4A775688251A}"/>
              </a:ext>
            </a:extLst>
          </p:cNvPr>
          <p:cNvSpPr txBox="1"/>
          <p:nvPr/>
        </p:nvSpPr>
        <p:spPr>
          <a:xfrm>
            <a:off x="10545190" y="2504261"/>
            <a:ext cx="13925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Download the SAML Metadata file for Azure B2C SAML </a:t>
            </a:r>
            <a:r>
              <a:rPr lang="en-IN" dirty="0" err="1"/>
              <a:t>signon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EE0FAA-FD58-4443-8CE4-520FD228CBBB}"/>
              </a:ext>
            </a:extLst>
          </p:cNvPr>
          <p:cNvCxnSpPr/>
          <p:nvPr/>
        </p:nvCxnSpPr>
        <p:spPr>
          <a:xfrm flipH="1">
            <a:off x="7797672" y="3556511"/>
            <a:ext cx="2830505" cy="2747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22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Oracle Setup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450308" y="629512"/>
            <a:ext cx="10678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Azure B2C with Oracle</a:t>
            </a:r>
          </a:p>
          <a:p>
            <a:r>
              <a:rPr lang="en-IN" dirty="0"/>
              <a:t>          </a:t>
            </a:r>
          </a:p>
          <a:p>
            <a:endParaRPr lang="en-IN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BDD30D-625E-4294-B278-054A6424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1"/>
            <a:ext cx="12192000" cy="582930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70313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Oracle Setup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450308" y="629512"/>
            <a:ext cx="10678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Azure B2C with Oracle</a:t>
            </a:r>
          </a:p>
          <a:p>
            <a:r>
              <a:rPr lang="en-IN" dirty="0"/>
              <a:t>          </a:t>
            </a:r>
          </a:p>
          <a:p>
            <a:endParaRPr lang="en-IN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65FD354-726C-4C0B-9DE8-53F928B9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45" y="1002469"/>
            <a:ext cx="11505817" cy="546454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644193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Oracle Setup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450308" y="629512"/>
            <a:ext cx="10678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Azure B2C with Oracle</a:t>
            </a:r>
          </a:p>
          <a:p>
            <a:r>
              <a:rPr lang="en-IN" dirty="0"/>
              <a:t>          </a:t>
            </a:r>
          </a:p>
          <a:p>
            <a:endParaRPr lang="en-IN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BDD30D-625E-4294-B278-054A6424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1"/>
            <a:ext cx="12192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22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2123D-F987-4718-9F4A-2BB2A390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Azure B2C Setup - Azure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4B3-6B0B-49D2-87D8-04B87D48EB22}"/>
              </a:ext>
            </a:extLst>
          </p:cNvPr>
          <p:cNvSpPr txBox="1"/>
          <p:nvPr/>
        </p:nvSpPr>
        <p:spPr>
          <a:xfrm>
            <a:off x="459498" y="588157"/>
            <a:ext cx="106787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Azure B2C with Oracle</a:t>
            </a:r>
          </a:p>
          <a:p>
            <a:r>
              <a:rPr lang="en-IN" dirty="0"/>
              <a:t>        </a:t>
            </a:r>
          </a:p>
          <a:p>
            <a:r>
              <a:rPr lang="en-IN" dirty="0"/>
              <a:t>        1. Login to portal.azure.com</a:t>
            </a:r>
          </a:p>
          <a:p>
            <a:r>
              <a:rPr lang="en-IN" dirty="0"/>
              <a:t>        2. Switch to the B2C tenant</a:t>
            </a:r>
          </a:p>
          <a:p>
            <a:r>
              <a:rPr lang="en-IN" dirty="0"/>
              <a:t>        3. Open AAD for the B2C tenant</a:t>
            </a:r>
          </a:p>
          <a:p>
            <a:r>
              <a:rPr lang="en-IN" dirty="0"/>
              <a:t>        4. Add Oracle  Cloud Infrastructure Console using </a:t>
            </a:r>
          </a:p>
          <a:p>
            <a:r>
              <a:rPr lang="en-IN" dirty="0"/>
              <a:t>            Enterprise Application.</a:t>
            </a:r>
          </a:p>
          <a:p>
            <a:r>
              <a:rPr lang="en-IN" dirty="0"/>
              <a:t>         5. Provide the information as required.</a:t>
            </a:r>
          </a:p>
          <a:p>
            <a:r>
              <a:rPr lang="en-IN" dirty="0"/>
              <a:t>        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A4E763-E1B6-45A6-923F-882E677A7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666" y="914401"/>
            <a:ext cx="5291106" cy="56969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F407109-79FF-45FA-ABEA-A27A8B717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10" y="3162804"/>
            <a:ext cx="3912167" cy="36951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CDEAACED-7110-48E2-838B-F9F1A8B850B4}"/>
              </a:ext>
            </a:extLst>
          </p:cNvPr>
          <p:cNvSpPr/>
          <p:nvPr/>
        </p:nvSpPr>
        <p:spPr>
          <a:xfrm>
            <a:off x="5006873" y="4856888"/>
            <a:ext cx="1350923" cy="468688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9652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 TEMPLATE">
  <a:themeElements>
    <a:clrScheme name="BT - Blue - white backgroun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4.potx" id="{C0EB5187-6318-4A12-9160-BF29DE2C6E23}" vid="{27B4EBC1-0F96-451B-B61A-C8F0F7E25DF7}"/>
    </a:ext>
  </a:extLst>
</a:theme>
</file>

<file path=ppt/theme/theme4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ACD5C76A388B4F9C76891D8C722789" ma:contentTypeVersion="11" ma:contentTypeDescription="Create a new document." ma:contentTypeScope="" ma:versionID="e72b767f81a6d5fc739bd67b2e85b105">
  <xsd:schema xmlns:xsd="http://www.w3.org/2001/XMLSchema" xmlns:xs="http://www.w3.org/2001/XMLSchema" xmlns:p="http://schemas.microsoft.com/office/2006/metadata/properties" xmlns:ns2="6415f972-49f8-4c58-983b-dc7bbe5d1503" xmlns:ns3="3d11d57e-eea1-41e9-8610-5f2d977112b9" targetNamespace="http://schemas.microsoft.com/office/2006/metadata/properties" ma:root="true" ma:fieldsID="e05c084867c1fcc121abf951310bdac2" ns2:_="" ns3:_="">
    <xsd:import namespace="6415f972-49f8-4c58-983b-dc7bbe5d1503"/>
    <xsd:import namespace="3d11d57e-eea1-41e9-8610-5f2d977112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15f972-49f8-4c58-983b-dc7bbe5d15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11d57e-eea1-41e9-8610-5f2d977112b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415f972-49f8-4c58-983b-dc7bbe5d1503" xsi:nil="true"/>
    <SharedWithUsers xmlns="3d11d57e-eea1-41e9-8610-5f2d977112b9">
      <UserInfo>
        <DisplayName>Karen Schoen</DisplayName>
        <AccountId>84</AccountId>
        <AccountType/>
      </UserInfo>
      <UserInfo>
        <DisplayName>Renato Guimarães</DisplayName>
        <AccountId>93</AccountId>
        <AccountType/>
      </UserInfo>
    </SharedWithUsers>
    <LastSharedByUser xmlns="3d11d57e-eea1-41e9-8610-5f2d977112b9" xsi:nil="true"/>
    <LastSharedByTime xmlns="3d11d57e-eea1-41e9-8610-5f2d977112b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F41EBF-035D-4B5D-A3D1-5D5EEC1E21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15f972-49f8-4c58-983b-dc7bbe5d1503"/>
    <ds:schemaRef ds:uri="3d11d57e-eea1-41e9-8610-5f2d977112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F3D52E-D36D-453F-BF42-DFB0151580E8}">
  <ds:schemaRefs>
    <ds:schemaRef ds:uri="c05e560e-91cf-40fe-8d5d-625fea4e715e"/>
    <ds:schemaRef ds:uri="e84cf516-4684-4803-95e9-fe6afbb7995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  <ds:schemaRef ds:uri="6415f972-49f8-4c58-983b-dc7bbe5d1503"/>
    <ds:schemaRef ds:uri="3d11d57e-eea1-41e9-8610-5f2d977112b9"/>
  </ds:schemaRefs>
</ds:datastoreItem>
</file>

<file path=customXml/itemProps3.xml><?xml version="1.0" encoding="utf-8"?>
<ds:datastoreItem xmlns:ds="http://schemas.openxmlformats.org/officeDocument/2006/customXml" ds:itemID="{9D0AC67C-70ED-4F6C-B46C-C13B689F0D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10296</TotalTime>
  <Words>969</Words>
  <Application>Microsoft Office PowerPoint</Application>
  <PresentationFormat>Widescreen</PresentationFormat>
  <Paragraphs>232</Paragraphs>
  <Slides>30</Slides>
  <Notes>3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1_Office Theme</vt:lpstr>
      <vt:lpstr>Storyboard Layouts</vt:lpstr>
      <vt:lpstr>WHITE TEMPLATE</vt:lpstr>
      <vt:lpstr>5-50203_Microsoft_Ignite_Template</vt:lpstr>
      <vt:lpstr>PowerPoint Presentation</vt:lpstr>
      <vt:lpstr> Agenda</vt:lpstr>
      <vt:lpstr> Oracle Setup for Cloud - SAML</vt:lpstr>
      <vt:lpstr> Oracle Setup for Cloud</vt:lpstr>
      <vt:lpstr> Oracle Setup</vt:lpstr>
      <vt:lpstr> Oracle Setup</vt:lpstr>
      <vt:lpstr> Oracle Setup</vt:lpstr>
      <vt:lpstr> Oracle Setup</vt:lpstr>
      <vt:lpstr> Azure B2C Setup - Azure</vt:lpstr>
      <vt:lpstr> Azure B2C Setup - Azure</vt:lpstr>
      <vt:lpstr> Azure B2C Setup - Azure</vt:lpstr>
      <vt:lpstr> Azure B2C Setup</vt:lpstr>
      <vt:lpstr> Azure B2C Setup</vt:lpstr>
      <vt:lpstr> Azure B2C  - Testing </vt:lpstr>
      <vt:lpstr> Azure B2C  - Testing </vt:lpstr>
      <vt:lpstr> Oracle Setup for Cloud – OpenID/IDCS</vt:lpstr>
      <vt:lpstr> Oracle Setup for Cloud</vt:lpstr>
      <vt:lpstr> Oracle Setup</vt:lpstr>
      <vt:lpstr> Oracle Setup</vt:lpstr>
      <vt:lpstr> Oracle Setup</vt:lpstr>
      <vt:lpstr> Oracle Setup</vt:lpstr>
      <vt:lpstr> Azure B2C Setup - Azure</vt:lpstr>
      <vt:lpstr> Azure B2C Setup - Azure</vt:lpstr>
      <vt:lpstr> Jit Kudos</vt:lpstr>
      <vt:lpstr> Azure B2C Setup</vt:lpstr>
      <vt:lpstr> Test Steps</vt:lpstr>
      <vt:lpstr>FastTrack Ready Partners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AD B2C Training</dc:title>
  <dc:creator>Chad Hasbrook</dc:creator>
  <cp:lastModifiedBy>Jitendra Rai</cp:lastModifiedBy>
  <cp:revision>47</cp:revision>
  <dcterms:created xsi:type="dcterms:W3CDTF">2019-03-04T04:54:45Z</dcterms:created>
  <dcterms:modified xsi:type="dcterms:W3CDTF">2021-07-18T13:43:30Z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0x010100EFACD5C76A388B4F9C76891D8C722789</vt:lpwstr>
  </property>
  <property fmtid="{D5CDD505-2E9C-101B-9397-08002B2CF9AE}" pid="3" name="AuthorIds_UIVersion_512">
    <vt:lpwstr>41</vt:lpwstr>
  </property>
  <property fmtid="{D5CDD505-2E9C-101B-9397-08002B2CF9AE}" pid="4" name="Order">
    <vt:r8>715000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TemplateUrl">
    <vt:lpwstr/>
  </property>
  <property fmtid="{D5CDD505-2E9C-101B-9397-08002B2CF9AE}" pid="10" name="ComplianceAssetId">
    <vt:lpwstr/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etDate">
    <vt:lpwstr>2021-07-11T04:31:59Z</vt:lpwstr>
  </property>
  <property fmtid="{D5CDD505-2E9C-101B-9397-08002B2CF9AE}" pid="13" name="MSIP_Label_f42aa342-8706-4288-bd11-ebb85995028c_Method">
    <vt:lpwstr>Standard</vt:lpwstr>
  </property>
  <property fmtid="{D5CDD505-2E9C-101B-9397-08002B2CF9AE}" pid="14" name="MSIP_Label_f42aa342-8706-4288-bd11-ebb85995028c_Name">
    <vt:lpwstr>Internal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ActionId">
    <vt:lpwstr>26319fd9-43df-4cc5-8423-2ebbe634b0af</vt:lpwstr>
  </property>
  <property fmtid="{D5CDD505-2E9C-101B-9397-08002B2CF9AE}" pid="17" name="MSIP_Label_f42aa342-8706-4288-bd11-ebb85995028c_ContentBits">
    <vt:lpwstr>0</vt:lpwstr>
  </property>
</Properties>
</file>